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heme/themeOverride1.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55"/>
  </p:notesMasterIdLst>
  <p:handoutMasterIdLst>
    <p:handoutMasterId r:id="rId156"/>
  </p:handoutMasterIdLst>
  <p:sldIdLst>
    <p:sldId id="257" r:id="rId2"/>
    <p:sldId id="377" r:id="rId3"/>
    <p:sldId id="371" r:id="rId4"/>
    <p:sldId id="259" r:id="rId5"/>
    <p:sldId id="694" r:id="rId6"/>
    <p:sldId id="658" r:id="rId7"/>
    <p:sldId id="858" r:id="rId8"/>
    <p:sldId id="663" r:id="rId9"/>
    <p:sldId id="664" r:id="rId10"/>
    <p:sldId id="665" r:id="rId11"/>
    <p:sldId id="666" r:id="rId12"/>
    <p:sldId id="667" r:id="rId13"/>
    <p:sldId id="668" r:id="rId14"/>
    <p:sldId id="669" r:id="rId15"/>
    <p:sldId id="670" r:id="rId16"/>
    <p:sldId id="671" r:id="rId17"/>
    <p:sldId id="673" r:id="rId18"/>
    <p:sldId id="674" r:id="rId19"/>
    <p:sldId id="675" r:id="rId20"/>
    <p:sldId id="695" r:id="rId21"/>
    <p:sldId id="676" r:id="rId22"/>
    <p:sldId id="677" r:id="rId23"/>
    <p:sldId id="678" r:id="rId24"/>
    <p:sldId id="679" r:id="rId25"/>
    <p:sldId id="680" r:id="rId26"/>
    <p:sldId id="717" r:id="rId27"/>
    <p:sldId id="681" r:id="rId28"/>
    <p:sldId id="682" r:id="rId29"/>
    <p:sldId id="718" r:id="rId30"/>
    <p:sldId id="683" r:id="rId31"/>
    <p:sldId id="684" r:id="rId32"/>
    <p:sldId id="685" r:id="rId33"/>
    <p:sldId id="686" r:id="rId34"/>
    <p:sldId id="687" r:id="rId35"/>
    <p:sldId id="688" r:id="rId36"/>
    <p:sldId id="689" r:id="rId37"/>
    <p:sldId id="690" r:id="rId38"/>
    <p:sldId id="691" r:id="rId39"/>
    <p:sldId id="692" r:id="rId40"/>
    <p:sldId id="693" r:id="rId41"/>
    <p:sldId id="659" r:id="rId42"/>
    <p:sldId id="696" r:id="rId43"/>
    <p:sldId id="697" r:id="rId44"/>
    <p:sldId id="698" r:id="rId45"/>
    <p:sldId id="699" r:id="rId46"/>
    <p:sldId id="700" r:id="rId47"/>
    <p:sldId id="701" r:id="rId48"/>
    <p:sldId id="702" r:id="rId49"/>
    <p:sldId id="703" r:id="rId50"/>
    <p:sldId id="704" r:id="rId51"/>
    <p:sldId id="705" r:id="rId52"/>
    <p:sldId id="706" r:id="rId53"/>
    <p:sldId id="707" r:id="rId54"/>
    <p:sldId id="708" r:id="rId55"/>
    <p:sldId id="709" r:id="rId56"/>
    <p:sldId id="710" r:id="rId57"/>
    <p:sldId id="711" r:id="rId58"/>
    <p:sldId id="712" r:id="rId59"/>
    <p:sldId id="713" r:id="rId60"/>
    <p:sldId id="714" r:id="rId61"/>
    <p:sldId id="715" r:id="rId62"/>
    <p:sldId id="716" r:id="rId63"/>
    <p:sldId id="719" r:id="rId64"/>
    <p:sldId id="720" r:id="rId65"/>
    <p:sldId id="721" r:id="rId66"/>
    <p:sldId id="722" r:id="rId67"/>
    <p:sldId id="723" r:id="rId68"/>
    <p:sldId id="724" r:id="rId69"/>
    <p:sldId id="725" r:id="rId70"/>
    <p:sldId id="726" r:id="rId71"/>
    <p:sldId id="727" r:id="rId72"/>
    <p:sldId id="782" r:id="rId73"/>
    <p:sldId id="783" r:id="rId74"/>
    <p:sldId id="784" r:id="rId75"/>
    <p:sldId id="785" r:id="rId76"/>
    <p:sldId id="786" r:id="rId77"/>
    <p:sldId id="787" r:id="rId78"/>
    <p:sldId id="788" r:id="rId79"/>
    <p:sldId id="789" r:id="rId80"/>
    <p:sldId id="859" r:id="rId81"/>
    <p:sldId id="728" r:id="rId82"/>
    <p:sldId id="729" r:id="rId83"/>
    <p:sldId id="730" r:id="rId84"/>
    <p:sldId id="731" r:id="rId85"/>
    <p:sldId id="732" r:id="rId86"/>
    <p:sldId id="733" r:id="rId87"/>
    <p:sldId id="734" r:id="rId88"/>
    <p:sldId id="743" r:id="rId89"/>
    <p:sldId id="744" r:id="rId90"/>
    <p:sldId id="745" r:id="rId91"/>
    <p:sldId id="746" r:id="rId92"/>
    <p:sldId id="747" r:id="rId93"/>
    <p:sldId id="748" r:id="rId94"/>
    <p:sldId id="749" r:id="rId95"/>
    <p:sldId id="750" r:id="rId96"/>
    <p:sldId id="751" r:id="rId97"/>
    <p:sldId id="752" r:id="rId98"/>
    <p:sldId id="753" r:id="rId99"/>
    <p:sldId id="754" r:id="rId100"/>
    <p:sldId id="755" r:id="rId101"/>
    <p:sldId id="756" r:id="rId102"/>
    <p:sldId id="757" r:id="rId103"/>
    <p:sldId id="758" r:id="rId104"/>
    <p:sldId id="759" r:id="rId105"/>
    <p:sldId id="760" r:id="rId106"/>
    <p:sldId id="761" r:id="rId107"/>
    <p:sldId id="762" r:id="rId108"/>
    <p:sldId id="763" r:id="rId109"/>
    <p:sldId id="764" r:id="rId110"/>
    <p:sldId id="765" r:id="rId111"/>
    <p:sldId id="766" r:id="rId112"/>
    <p:sldId id="662" r:id="rId113"/>
    <p:sldId id="792" r:id="rId114"/>
    <p:sldId id="793" r:id="rId115"/>
    <p:sldId id="799" r:id="rId116"/>
    <p:sldId id="800" r:id="rId117"/>
    <p:sldId id="801" r:id="rId118"/>
    <p:sldId id="795" r:id="rId119"/>
    <p:sldId id="796" r:id="rId120"/>
    <p:sldId id="797" r:id="rId121"/>
    <p:sldId id="798" r:id="rId122"/>
    <p:sldId id="802" r:id="rId123"/>
    <p:sldId id="803" r:id="rId124"/>
    <p:sldId id="804" r:id="rId125"/>
    <p:sldId id="805" r:id="rId126"/>
    <p:sldId id="806" r:id="rId127"/>
    <p:sldId id="807" r:id="rId128"/>
    <p:sldId id="808" r:id="rId129"/>
    <p:sldId id="809" r:id="rId130"/>
    <p:sldId id="810" r:id="rId131"/>
    <p:sldId id="811" r:id="rId132"/>
    <p:sldId id="812" r:id="rId133"/>
    <p:sldId id="813" r:id="rId134"/>
    <p:sldId id="814" r:id="rId135"/>
    <p:sldId id="815" r:id="rId136"/>
    <p:sldId id="855" r:id="rId137"/>
    <p:sldId id="816" r:id="rId138"/>
    <p:sldId id="856" r:id="rId139"/>
    <p:sldId id="857" r:id="rId140"/>
    <p:sldId id="817" r:id="rId141"/>
    <p:sldId id="818" r:id="rId142"/>
    <p:sldId id="819" r:id="rId143"/>
    <p:sldId id="820" r:id="rId144"/>
    <p:sldId id="821" r:id="rId145"/>
    <p:sldId id="822" r:id="rId146"/>
    <p:sldId id="823" r:id="rId147"/>
    <p:sldId id="824" r:id="rId148"/>
    <p:sldId id="825" r:id="rId149"/>
    <p:sldId id="826" r:id="rId150"/>
    <p:sldId id="827" r:id="rId151"/>
    <p:sldId id="828" r:id="rId152"/>
    <p:sldId id="829" r:id="rId153"/>
    <p:sldId id="791" r:id="rId154"/>
  </p:sldIdLst>
  <p:sldSz cx="9144000" cy="5143500" type="screen16x9"/>
  <p:notesSz cx="6858000" cy="9144000"/>
  <p:defaultTextStyle>
    <a:defPPr>
      <a:defRPr lang="en-US"/>
    </a:defPPr>
    <a:lvl1pPr marL="0" algn="l" defTabSz="878985" rtl="0" eaLnBrk="1" latinLnBrk="0" hangingPunct="1">
      <a:defRPr sz="1700" kern="1200">
        <a:solidFill>
          <a:schemeClr val="tx1"/>
        </a:solidFill>
        <a:latin typeface="+mn-lt"/>
        <a:ea typeface="+mn-ea"/>
        <a:cs typeface="+mn-cs"/>
      </a:defRPr>
    </a:lvl1pPr>
    <a:lvl2pPr marL="439491" algn="l" defTabSz="878985" rtl="0" eaLnBrk="1" latinLnBrk="0" hangingPunct="1">
      <a:defRPr sz="1700" kern="1200">
        <a:solidFill>
          <a:schemeClr val="tx1"/>
        </a:solidFill>
        <a:latin typeface="+mn-lt"/>
        <a:ea typeface="+mn-ea"/>
        <a:cs typeface="+mn-cs"/>
      </a:defRPr>
    </a:lvl2pPr>
    <a:lvl3pPr marL="878985" algn="l" defTabSz="878985" rtl="0" eaLnBrk="1" latinLnBrk="0" hangingPunct="1">
      <a:defRPr sz="1700" kern="1200">
        <a:solidFill>
          <a:schemeClr val="tx1"/>
        </a:solidFill>
        <a:latin typeface="+mn-lt"/>
        <a:ea typeface="+mn-ea"/>
        <a:cs typeface="+mn-cs"/>
      </a:defRPr>
    </a:lvl3pPr>
    <a:lvl4pPr marL="1318476" algn="l" defTabSz="878985" rtl="0" eaLnBrk="1" latinLnBrk="0" hangingPunct="1">
      <a:defRPr sz="1700" kern="1200">
        <a:solidFill>
          <a:schemeClr val="tx1"/>
        </a:solidFill>
        <a:latin typeface="+mn-lt"/>
        <a:ea typeface="+mn-ea"/>
        <a:cs typeface="+mn-cs"/>
      </a:defRPr>
    </a:lvl4pPr>
    <a:lvl5pPr marL="1757969" algn="l" defTabSz="878985" rtl="0" eaLnBrk="1" latinLnBrk="0" hangingPunct="1">
      <a:defRPr sz="1700" kern="1200">
        <a:solidFill>
          <a:schemeClr val="tx1"/>
        </a:solidFill>
        <a:latin typeface="+mn-lt"/>
        <a:ea typeface="+mn-ea"/>
        <a:cs typeface="+mn-cs"/>
      </a:defRPr>
    </a:lvl5pPr>
    <a:lvl6pPr marL="2197461" algn="l" defTabSz="878985" rtl="0" eaLnBrk="1" latinLnBrk="0" hangingPunct="1">
      <a:defRPr sz="1700" kern="1200">
        <a:solidFill>
          <a:schemeClr val="tx1"/>
        </a:solidFill>
        <a:latin typeface="+mn-lt"/>
        <a:ea typeface="+mn-ea"/>
        <a:cs typeface="+mn-cs"/>
      </a:defRPr>
    </a:lvl6pPr>
    <a:lvl7pPr marL="2636953" algn="l" defTabSz="878985" rtl="0" eaLnBrk="1" latinLnBrk="0" hangingPunct="1">
      <a:defRPr sz="1700" kern="1200">
        <a:solidFill>
          <a:schemeClr val="tx1"/>
        </a:solidFill>
        <a:latin typeface="+mn-lt"/>
        <a:ea typeface="+mn-ea"/>
        <a:cs typeface="+mn-cs"/>
      </a:defRPr>
    </a:lvl7pPr>
    <a:lvl8pPr marL="3076445" algn="l" defTabSz="878985" rtl="0" eaLnBrk="1" latinLnBrk="0" hangingPunct="1">
      <a:defRPr sz="1700" kern="1200">
        <a:solidFill>
          <a:schemeClr val="tx1"/>
        </a:solidFill>
        <a:latin typeface="+mn-lt"/>
        <a:ea typeface="+mn-ea"/>
        <a:cs typeface="+mn-cs"/>
      </a:defRPr>
    </a:lvl8pPr>
    <a:lvl9pPr marL="3515938" algn="l" defTabSz="878985" rtl="0" eaLnBrk="1" latinLnBrk="0" hangingPunct="1">
      <a:defRPr sz="1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00" autoAdjust="0"/>
    <p:restoredTop sz="97336" autoAdjust="0"/>
  </p:normalViewPr>
  <p:slideViewPr>
    <p:cSldViewPr>
      <p:cViewPr>
        <p:scale>
          <a:sx n="92" d="100"/>
          <a:sy n="92" d="100"/>
        </p:scale>
        <p:origin x="-972" y="-16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C8758-A30F-4DFB-BD32-7D30B352D08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8ADD2C79-1B4C-4728-B8BA-75D1871836B1}">
      <dgm:prSet/>
      <dgm:spPr/>
      <dgm:t>
        <a:bodyPr/>
        <a:lstStyle/>
        <a:p>
          <a:pPr rtl="0"/>
          <a:r>
            <a:rPr lang="en-US" b="1" dirty="0" smtClean="0">
              <a:solidFill>
                <a:srgbClr val="FFFF00"/>
              </a:solidFill>
            </a:rPr>
            <a:t>Course Coordinator:</a:t>
          </a:r>
          <a:endParaRPr lang="en-IN" b="1" dirty="0">
            <a:solidFill>
              <a:srgbClr val="FFFF00"/>
            </a:solidFill>
          </a:endParaRPr>
        </a:p>
      </dgm:t>
    </dgm:pt>
    <dgm:pt modelId="{B7E0FD53-46BD-4B70-BB06-A70B93D4FFAE}" type="parTrans" cxnId="{81636E36-8174-430E-AC04-051CB0BED359}">
      <dgm:prSet/>
      <dgm:spPr/>
      <dgm:t>
        <a:bodyPr/>
        <a:lstStyle/>
        <a:p>
          <a:endParaRPr lang="en-IN"/>
        </a:p>
      </dgm:t>
    </dgm:pt>
    <dgm:pt modelId="{BEEFB9B6-D592-4488-BA42-866F59E43FD8}" type="sibTrans" cxnId="{81636E36-8174-430E-AC04-051CB0BED359}">
      <dgm:prSet/>
      <dgm:spPr/>
      <dgm:t>
        <a:bodyPr/>
        <a:lstStyle/>
        <a:p>
          <a:endParaRPr lang="en-IN"/>
        </a:p>
      </dgm:t>
    </dgm:pt>
    <dgm:pt modelId="{BB0DE332-E964-40E8-ABE5-1B8EC4559E10}">
      <dgm:prSet/>
      <dgm:spPr/>
      <dgm:t>
        <a:bodyPr/>
        <a:lstStyle/>
        <a:p>
          <a:pPr rtl="0"/>
          <a:r>
            <a:rPr lang="en-US" smtClean="0"/>
            <a:t>Assistant Professor</a:t>
          </a:r>
          <a:endParaRPr lang="en-IN"/>
        </a:p>
      </dgm:t>
    </dgm:pt>
    <dgm:pt modelId="{94C48D1C-AC8B-42E7-87F1-4E295024AFA7}" type="parTrans" cxnId="{7492CA97-E327-40AE-B3D0-33DD511F93BD}">
      <dgm:prSet/>
      <dgm:spPr/>
      <dgm:t>
        <a:bodyPr/>
        <a:lstStyle/>
        <a:p>
          <a:endParaRPr lang="en-IN"/>
        </a:p>
      </dgm:t>
    </dgm:pt>
    <dgm:pt modelId="{E23F1A4A-2158-426D-A96E-3575C0DCFA3D}" type="sibTrans" cxnId="{7492CA97-E327-40AE-B3D0-33DD511F93BD}">
      <dgm:prSet/>
      <dgm:spPr/>
      <dgm:t>
        <a:bodyPr/>
        <a:lstStyle/>
        <a:p>
          <a:endParaRPr lang="en-IN"/>
        </a:p>
      </dgm:t>
    </dgm:pt>
    <dgm:pt modelId="{DC78DE07-7541-458B-A1DC-FEAAA52DBC17}">
      <dgm:prSet/>
      <dgm:spPr/>
      <dgm:t>
        <a:bodyPr/>
        <a:lstStyle/>
        <a:p>
          <a:pPr rtl="0"/>
          <a:r>
            <a:rPr lang="en-US" smtClean="0"/>
            <a:t>Dept. of E&amp;C, ATME</a:t>
          </a:r>
          <a:endParaRPr lang="en-IN"/>
        </a:p>
      </dgm:t>
    </dgm:pt>
    <dgm:pt modelId="{D56E76E0-7FF7-44D9-891E-31773D599C5D}" type="parTrans" cxnId="{2CCC90AA-4DD8-4A6C-89B3-42E0726B3060}">
      <dgm:prSet/>
      <dgm:spPr/>
      <dgm:t>
        <a:bodyPr/>
        <a:lstStyle/>
        <a:p>
          <a:endParaRPr lang="en-IN"/>
        </a:p>
      </dgm:t>
    </dgm:pt>
    <dgm:pt modelId="{800D9EA1-E6EA-400F-8B80-637C812BFB6E}" type="sibTrans" cxnId="{2CCC90AA-4DD8-4A6C-89B3-42E0726B3060}">
      <dgm:prSet/>
      <dgm:spPr/>
      <dgm:t>
        <a:bodyPr/>
        <a:lstStyle/>
        <a:p>
          <a:endParaRPr lang="en-IN"/>
        </a:p>
      </dgm:t>
    </dgm:pt>
    <dgm:pt modelId="{B2A6C572-057F-4FA2-850F-9998FA9FE560}">
      <dgm:prSet/>
      <dgm:spPr/>
      <dgm:t>
        <a:bodyPr/>
        <a:lstStyle/>
        <a:p>
          <a:pPr rtl="0"/>
          <a:r>
            <a:rPr lang="en-US" dirty="0" smtClean="0"/>
            <a:t>Guruprasad K N</a:t>
          </a:r>
          <a:endParaRPr lang="en-IN" dirty="0"/>
        </a:p>
      </dgm:t>
    </dgm:pt>
    <dgm:pt modelId="{92346858-DE8C-47DE-8E56-C00816F84551}" type="sibTrans" cxnId="{8832A6AA-535E-4CAE-A4AF-0041BA7C8BDA}">
      <dgm:prSet/>
      <dgm:spPr/>
      <dgm:t>
        <a:bodyPr/>
        <a:lstStyle/>
        <a:p>
          <a:endParaRPr lang="en-IN"/>
        </a:p>
      </dgm:t>
    </dgm:pt>
    <dgm:pt modelId="{5A7DA327-55E8-4F80-A8C2-C3E18790E04D}" type="parTrans" cxnId="{8832A6AA-535E-4CAE-A4AF-0041BA7C8BDA}">
      <dgm:prSet/>
      <dgm:spPr/>
      <dgm:t>
        <a:bodyPr/>
        <a:lstStyle/>
        <a:p>
          <a:endParaRPr lang="en-IN"/>
        </a:p>
      </dgm:t>
    </dgm:pt>
    <dgm:pt modelId="{E1C121FE-6D04-4F37-8C53-4DDD620F0F90}" type="pres">
      <dgm:prSet presAssocID="{65FC8758-A30F-4DFB-BD32-7D30B352D088}" presName="linear" presStyleCnt="0">
        <dgm:presLayoutVars>
          <dgm:animLvl val="lvl"/>
          <dgm:resizeHandles val="exact"/>
        </dgm:presLayoutVars>
      </dgm:prSet>
      <dgm:spPr/>
      <dgm:t>
        <a:bodyPr/>
        <a:lstStyle/>
        <a:p>
          <a:endParaRPr lang="en-IN"/>
        </a:p>
      </dgm:t>
    </dgm:pt>
    <dgm:pt modelId="{A5C68E38-655A-4770-AA31-F3BBB3DC10C6}" type="pres">
      <dgm:prSet presAssocID="{8ADD2C79-1B4C-4728-B8BA-75D1871836B1}" presName="parentText" presStyleLbl="node1" presStyleIdx="0" presStyleCnt="4">
        <dgm:presLayoutVars>
          <dgm:chMax val="0"/>
          <dgm:bulletEnabled val="1"/>
        </dgm:presLayoutVars>
      </dgm:prSet>
      <dgm:spPr/>
      <dgm:t>
        <a:bodyPr/>
        <a:lstStyle/>
        <a:p>
          <a:endParaRPr lang="en-IN"/>
        </a:p>
      </dgm:t>
    </dgm:pt>
    <dgm:pt modelId="{F3C1B692-AC09-4AC4-9E60-04A4FB0504F1}" type="pres">
      <dgm:prSet presAssocID="{BEEFB9B6-D592-4488-BA42-866F59E43FD8}" presName="spacer" presStyleCnt="0"/>
      <dgm:spPr/>
    </dgm:pt>
    <dgm:pt modelId="{984016C2-1E25-4417-8960-5BE2370A8EC3}" type="pres">
      <dgm:prSet presAssocID="{B2A6C572-057F-4FA2-850F-9998FA9FE560}" presName="parentText" presStyleLbl="node1" presStyleIdx="1" presStyleCnt="4">
        <dgm:presLayoutVars>
          <dgm:chMax val="0"/>
          <dgm:bulletEnabled val="1"/>
        </dgm:presLayoutVars>
      </dgm:prSet>
      <dgm:spPr/>
      <dgm:t>
        <a:bodyPr/>
        <a:lstStyle/>
        <a:p>
          <a:endParaRPr lang="en-IN"/>
        </a:p>
      </dgm:t>
    </dgm:pt>
    <dgm:pt modelId="{4842F7DE-8BCA-4E9A-996C-F6CD2C6CD4D8}" type="pres">
      <dgm:prSet presAssocID="{92346858-DE8C-47DE-8E56-C00816F84551}" presName="spacer" presStyleCnt="0"/>
      <dgm:spPr/>
    </dgm:pt>
    <dgm:pt modelId="{1A968EF5-885F-4DBD-AADC-E95A56A22BCE}" type="pres">
      <dgm:prSet presAssocID="{BB0DE332-E964-40E8-ABE5-1B8EC4559E10}" presName="parentText" presStyleLbl="node1" presStyleIdx="2" presStyleCnt="4">
        <dgm:presLayoutVars>
          <dgm:chMax val="0"/>
          <dgm:bulletEnabled val="1"/>
        </dgm:presLayoutVars>
      </dgm:prSet>
      <dgm:spPr/>
      <dgm:t>
        <a:bodyPr/>
        <a:lstStyle/>
        <a:p>
          <a:endParaRPr lang="en-IN"/>
        </a:p>
      </dgm:t>
    </dgm:pt>
    <dgm:pt modelId="{7E70F48F-6380-4DD1-88AB-575D2626FEB4}" type="pres">
      <dgm:prSet presAssocID="{E23F1A4A-2158-426D-A96E-3575C0DCFA3D}" presName="spacer" presStyleCnt="0"/>
      <dgm:spPr/>
    </dgm:pt>
    <dgm:pt modelId="{53561778-52B7-441F-A8D9-CE1D44CE54DE}" type="pres">
      <dgm:prSet presAssocID="{DC78DE07-7541-458B-A1DC-FEAAA52DBC17}" presName="parentText" presStyleLbl="node1" presStyleIdx="3" presStyleCnt="4">
        <dgm:presLayoutVars>
          <dgm:chMax val="0"/>
          <dgm:bulletEnabled val="1"/>
        </dgm:presLayoutVars>
      </dgm:prSet>
      <dgm:spPr/>
      <dgm:t>
        <a:bodyPr/>
        <a:lstStyle/>
        <a:p>
          <a:endParaRPr lang="en-IN"/>
        </a:p>
      </dgm:t>
    </dgm:pt>
  </dgm:ptLst>
  <dgm:cxnLst>
    <dgm:cxn modelId="{8832A6AA-535E-4CAE-A4AF-0041BA7C8BDA}" srcId="{65FC8758-A30F-4DFB-BD32-7D30B352D088}" destId="{B2A6C572-057F-4FA2-850F-9998FA9FE560}" srcOrd="1" destOrd="0" parTransId="{5A7DA327-55E8-4F80-A8C2-C3E18790E04D}" sibTransId="{92346858-DE8C-47DE-8E56-C00816F84551}"/>
    <dgm:cxn modelId="{81636E36-8174-430E-AC04-051CB0BED359}" srcId="{65FC8758-A30F-4DFB-BD32-7D30B352D088}" destId="{8ADD2C79-1B4C-4728-B8BA-75D1871836B1}" srcOrd="0" destOrd="0" parTransId="{B7E0FD53-46BD-4B70-BB06-A70B93D4FFAE}" sibTransId="{BEEFB9B6-D592-4488-BA42-866F59E43FD8}"/>
    <dgm:cxn modelId="{2CCC90AA-4DD8-4A6C-89B3-42E0726B3060}" srcId="{65FC8758-A30F-4DFB-BD32-7D30B352D088}" destId="{DC78DE07-7541-458B-A1DC-FEAAA52DBC17}" srcOrd="3" destOrd="0" parTransId="{D56E76E0-7FF7-44D9-891E-31773D599C5D}" sibTransId="{800D9EA1-E6EA-400F-8B80-637C812BFB6E}"/>
    <dgm:cxn modelId="{7492CA97-E327-40AE-B3D0-33DD511F93BD}" srcId="{65FC8758-A30F-4DFB-BD32-7D30B352D088}" destId="{BB0DE332-E964-40E8-ABE5-1B8EC4559E10}" srcOrd="2" destOrd="0" parTransId="{94C48D1C-AC8B-42E7-87F1-4E295024AFA7}" sibTransId="{E23F1A4A-2158-426D-A96E-3575C0DCFA3D}"/>
    <dgm:cxn modelId="{349787FD-DC41-4E5C-B70F-859811AD69F0}" type="presOf" srcId="{DC78DE07-7541-458B-A1DC-FEAAA52DBC17}" destId="{53561778-52B7-441F-A8D9-CE1D44CE54DE}" srcOrd="0" destOrd="0" presId="urn:microsoft.com/office/officeart/2005/8/layout/vList2"/>
    <dgm:cxn modelId="{031226F6-72AE-497D-95E0-10BE51EDF152}" type="presOf" srcId="{8ADD2C79-1B4C-4728-B8BA-75D1871836B1}" destId="{A5C68E38-655A-4770-AA31-F3BBB3DC10C6}" srcOrd="0" destOrd="0" presId="urn:microsoft.com/office/officeart/2005/8/layout/vList2"/>
    <dgm:cxn modelId="{6534B1BE-8ADA-42BA-8802-6DD378F595FA}" type="presOf" srcId="{B2A6C572-057F-4FA2-850F-9998FA9FE560}" destId="{984016C2-1E25-4417-8960-5BE2370A8EC3}" srcOrd="0" destOrd="0" presId="urn:microsoft.com/office/officeart/2005/8/layout/vList2"/>
    <dgm:cxn modelId="{9AA29A46-B7EC-4B9D-B176-6553CFB7B095}" type="presOf" srcId="{65FC8758-A30F-4DFB-BD32-7D30B352D088}" destId="{E1C121FE-6D04-4F37-8C53-4DDD620F0F90}" srcOrd="0" destOrd="0" presId="urn:microsoft.com/office/officeart/2005/8/layout/vList2"/>
    <dgm:cxn modelId="{4CCFD600-1C62-4E9F-B796-E77054B20F1D}" type="presOf" srcId="{BB0DE332-E964-40E8-ABE5-1B8EC4559E10}" destId="{1A968EF5-885F-4DBD-AADC-E95A56A22BCE}" srcOrd="0" destOrd="0" presId="urn:microsoft.com/office/officeart/2005/8/layout/vList2"/>
    <dgm:cxn modelId="{BFE4D21E-3030-4191-9EF7-E75F4777B96E}" type="presParOf" srcId="{E1C121FE-6D04-4F37-8C53-4DDD620F0F90}" destId="{A5C68E38-655A-4770-AA31-F3BBB3DC10C6}" srcOrd="0" destOrd="0" presId="urn:microsoft.com/office/officeart/2005/8/layout/vList2"/>
    <dgm:cxn modelId="{FCD8ADFB-C746-4976-A582-048E7A99C95C}" type="presParOf" srcId="{E1C121FE-6D04-4F37-8C53-4DDD620F0F90}" destId="{F3C1B692-AC09-4AC4-9E60-04A4FB0504F1}" srcOrd="1" destOrd="0" presId="urn:microsoft.com/office/officeart/2005/8/layout/vList2"/>
    <dgm:cxn modelId="{8CCFEC9B-C288-4038-980B-70AEF3BBC53D}" type="presParOf" srcId="{E1C121FE-6D04-4F37-8C53-4DDD620F0F90}" destId="{984016C2-1E25-4417-8960-5BE2370A8EC3}" srcOrd="2" destOrd="0" presId="urn:microsoft.com/office/officeart/2005/8/layout/vList2"/>
    <dgm:cxn modelId="{E34A2F18-2B6D-4EE9-B4F3-C3566C5F615C}" type="presParOf" srcId="{E1C121FE-6D04-4F37-8C53-4DDD620F0F90}" destId="{4842F7DE-8BCA-4E9A-996C-F6CD2C6CD4D8}" srcOrd="3" destOrd="0" presId="urn:microsoft.com/office/officeart/2005/8/layout/vList2"/>
    <dgm:cxn modelId="{00712D67-EC8C-4F59-B978-2FEB746BB125}" type="presParOf" srcId="{E1C121FE-6D04-4F37-8C53-4DDD620F0F90}" destId="{1A968EF5-885F-4DBD-AADC-E95A56A22BCE}" srcOrd="4" destOrd="0" presId="urn:microsoft.com/office/officeart/2005/8/layout/vList2"/>
    <dgm:cxn modelId="{6FB8634D-155A-4769-BCE0-0901D3722E2A}" type="presParOf" srcId="{E1C121FE-6D04-4F37-8C53-4DDD620F0F90}" destId="{7E70F48F-6380-4DD1-88AB-575D2626FEB4}" srcOrd="5" destOrd="0" presId="urn:microsoft.com/office/officeart/2005/8/layout/vList2"/>
    <dgm:cxn modelId="{56C65BD3-E97A-4130-8FAC-6F955D10C753}" type="presParOf" srcId="{E1C121FE-6D04-4F37-8C53-4DDD620F0F90}" destId="{53561778-52B7-441F-A8D9-CE1D44CE54DE}"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dgm:spPr/>
      <dgm:t>
        <a:bodyPr/>
        <a:lstStyle/>
        <a:p>
          <a:pPr rtl="0"/>
          <a:r>
            <a:rPr lang="en-US" dirty="0" smtClean="0"/>
            <a:t>Module 4: Chapter 2</a:t>
          </a:r>
          <a:endParaRPr lang="en-IN" dirty="0"/>
        </a:p>
      </dgm:t>
    </dgm:pt>
    <dgm:pt modelId="{B23AEC5A-4CC2-4720-8D9F-46E5C05548BF}" type="parTrans" cxnId="{4B8D2955-7C90-48C1-B876-BB7FE2DDF44D}">
      <dgm:prSet/>
      <dgm:spPr/>
      <dgm:t>
        <a:bodyPr/>
        <a:lstStyle/>
        <a:p>
          <a:endParaRPr lang="en-IN"/>
        </a:p>
      </dgm:t>
    </dgm:pt>
    <dgm:pt modelId="{F03B04A6-0FD8-4C7A-82F7-D6241BA9D0C8}" type="sibTrans" cxnId="{4B8D2955-7C90-48C1-B876-BB7FE2DDF44D}">
      <dgm:prSet/>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 modelId="{F06E8F77-A2C7-4956-8E2B-23BE4BEB67B5}" type="pres">
      <dgm:prSet presAssocID="{5AD21A00-D534-4CEC-B36A-CDAB1D7F70C2}" presName="parentText" presStyleLbl="node1" presStyleIdx="0" presStyleCnt="1">
        <dgm:presLayoutVars>
          <dgm:chMax val="0"/>
          <dgm:bulletEnabled val="1"/>
        </dgm:presLayoutVars>
      </dgm:prSet>
      <dgm:spPr/>
      <dgm:t>
        <a:bodyPr/>
        <a:lstStyle/>
        <a:p>
          <a:endParaRPr lang="en-IN"/>
        </a:p>
      </dgm:t>
    </dgm:pt>
  </dgm:ptLst>
  <dgm:cxnLst>
    <dgm:cxn modelId="{4B8D2955-7C90-48C1-B876-BB7FE2DDF44D}" srcId="{DC1D9399-F66C-4987-95CB-ED8167460C5D}" destId="{5AD21A00-D534-4CEC-B36A-CDAB1D7F70C2}" srcOrd="0" destOrd="0" parTransId="{B23AEC5A-4CC2-4720-8D9F-46E5C05548BF}" sibTransId="{F03B04A6-0FD8-4C7A-82F7-D6241BA9D0C8}"/>
    <dgm:cxn modelId="{A213DC12-94B2-4FC5-96DB-697DEDF9C16E}" type="presOf" srcId="{DC1D9399-F66C-4987-95CB-ED8167460C5D}" destId="{ABB48A67-6BA8-4043-8091-ED3F40E335AF}" srcOrd="0" destOrd="0" presId="urn:microsoft.com/office/officeart/2005/8/layout/vList2"/>
    <dgm:cxn modelId="{564D258F-326E-497E-B657-7499737A104B}" type="presOf" srcId="{5AD21A00-D534-4CEC-B36A-CDAB1D7F70C2}" destId="{F06E8F77-A2C7-4956-8E2B-23BE4BEB67B5}" srcOrd="0" destOrd="0" presId="urn:microsoft.com/office/officeart/2005/8/layout/vList2"/>
    <dgm:cxn modelId="{BB693DCD-4AA1-43A1-80C0-910AABE78A52}"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smtClean="0"/>
            <a:t>Electric Dipoles:</a:t>
          </a:r>
          <a:endParaRPr lang="en-IN" dirty="0"/>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Introduction</a:t>
          </a:r>
          <a:endParaRPr lang="en-IN" dirty="0"/>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370D5763-299C-4F9F-A763-715C95A724ED}">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Short Electric Dipole</a:t>
          </a:r>
          <a:endParaRPr lang="en-IN" dirty="0"/>
        </a:p>
      </dgm:t>
    </dgm:pt>
    <dgm:pt modelId="{18DE19BC-0A48-4903-ADFE-F8F4A6C7A15A}" type="parTrans" cxnId="{79DD00A7-AF32-48C0-9239-4DAB77659168}">
      <dgm:prSet/>
      <dgm:spPr/>
      <dgm:t>
        <a:bodyPr/>
        <a:lstStyle/>
        <a:p>
          <a:endParaRPr lang="en-IN"/>
        </a:p>
      </dgm:t>
    </dgm:pt>
    <dgm:pt modelId="{F7FCC4BB-6412-4077-A24D-3A038DDBCF4C}" type="sibTrans" cxnId="{79DD00A7-AF32-48C0-9239-4DAB77659168}">
      <dgm:prSet/>
      <dgm:spPr/>
      <dgm:t>
        <a:bodyPr/>
        <a:lstStyle/>
        <a:p>
          <a:endParaRPr lang="en-IN"/>
        </a:p>
      </dgm:t>
    </dgm:pt>
    <dgm:pt modelId="{B791F45D-F2A2-4615-A322-D69546736626}">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Fields of a Short Dipole (General and Far Field Analyses)</a:t>
          </a:r>
          <a:endParaRPr lang="en-IN" dirty="0"/>
        </a:p>
      </dgm:t>
    </dgm:pt>
    <dgm:pt modelId="{F8C76D6E-A74B-4587-BDDA-72E8FC5ECEF2}" type="parTrans" cxnId="{EABD1FAD-F239-469F-A513-9E1DF4E9AA10}">
      <dgm:prSet/>
      <dgm:spPr/>
      <dgm:t>
        <a:bodyPr/>
        <a:lstStyle/>
        <a:p>
          <a:endParaRPr lang="en-IN"/>
        </a:p>
      </dgm:t>
    </dgm:pt>
    <dgm:pt modelId="{F5360721-8860-4839-A5BD-859440809D9D}" type="sibTrans" cxnId="{EABD1FAD-F239-469F-A513-9E1DF4E9AA10}">
      <dgm:prSet/>
      <dgm:spPr/>
      <dgm:t>
        <a:bodyPr/>
        <a:lstStyle/>
        <a:p>
          <a:endParaRPr lang="en-IN"/>
        </a:p>
      </dgm:t>
    </dgm:pt>
    <dgm:pt modelId="{E7BABED7-4A62-4C60-9A59-F625DF233855}">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Radiation Resistance of a Short Dipole</a:t>
          </a:r>
          <a:endParaRPr lang="en-IN" dirty="0"/>
        </a:p>
      </dgm:t>
    </dgm:pt>
    <dgm:pt modelId="{D74D0A2E-3D02-45EC-A3D0-805889C3FAB1}" type="parTrans" cxnId="{518D3B2C-6091-426B-8753-5DC6C9901B9D}">
      <dgm:prSet/>
      <dgm:spPr/>
      <dgm:t>
        <a:bodyPr/>
        <a:lstStyle/>
        <a:p>
          <a:endParaRPr lang="en-IN"/>
        </a:p>
      </dgm:t>
    </dgm:pt>
    <dgm:pt modelId="{96CFC35A-F3AD-4BE6-ACA6-6A051C1E54FF}" type="sibTrans" cxnId="{518D3B2C-6091-426B-8753-5DC6C9901B9D}">
      <dgm:prSet/>
      <dgm:spPr/>
      <dgm:t>
        <a:bodyPr/>
        <a:lstStyle/>
        <a:p>
          <a:endParaRPr lang="en-IN"/>
        </a:p>
      </dgm:t>
    </dgm:pt>
    <dgm:pt modelId="{8F6C109C-371A-43A5-874A-41A5455E3267}">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Thin Linear Antenna (Field Analyses)</a:t>
          </a:r>
          <a:endParaRPr lang="en-IN" dirty="0"/>
        </a:p>
      </dgm:t>
    </dgm:pt>
    <dgm:pt modelId="{C3A7047A-CD60-40A5-832B-D1FA2A34B6BE}" type="parTrans" cxnId="{90D35D50-F106-496F-84CE-247B15A62FE2}">
      <dgm:prSet/>
      <dgm:spPr/>
      <dgm:t>
        <a:bodyPr/>
        <a:lstStyle/>
        <a:p>
          <a:endParaRPr lang="en-IN"/>
        </a:p>
      </dgm:t>
    </dgm:pt>
    <dgm:pt modelId="{C25F2979-68C2-4FE7-B8E8-B7B3FCD61C2C}" type="sibTrans" cxnId="{90D35D50-F106-496F-84CE-247B15A62FE2}">
      <dgm:prSet/>
      <dgm:spPr/>
      <dgm:t>
        <a:bodyPr/>
        <a:lstStyle/>
        <a:p>
          <a:endParaRPr lang="en-IN"/>
        </a:p>
      </dgm:t>
    </dgm:pt>
    <dgm:pt modelId="{75616887-4F61-4BD5-9E2B-8EF71D6252F7}">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Radiation Resistances of Lambda/2 Antenna</a:t>
          </a:r>
          <a:endParaRPr lang="en-IN" dirty="0"/>
        </a:p>
      </dgm:t>
    </dgm:pt>
    <dgm:pt modelId="{0CCE0F8B-4FBA-4A33-ACDE-ABBC13EAE8EF}" type="parTrans" cxnId="{11D0D898-6D52-4E6C-B803-67BC0CFED3F1}">
      <dgm:prSet/>
      <dgm:spPr/>
      <dgm:t>
        <a:bodyPr/>
        <a:lstStyle/>
        <a:p>
          <a:endParaRPr lang="en-IN"/>
        </a:p>
      </dgm:t>
    </dgm:pt>
    <dgm:pt modelId="{4C33652A-606B-4A68-BD4C-F0383FEA696A}" type="sibTrans" cxnId="{11D0D898-6D52-4E6C-B803-67BC0CFED3F1}">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t>
        <a:bodyPr/>
        <a:lstStyle/>
        <a:p>
          <a:endParaRPr lang="en-IN"/>
        </a:p>
      </dgm:t>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t>
        <a:bodyPr/>
        <a:lstStyle/>
        <a:p>
          <a:endParaRPr lang="en-IN"/>
        </a:p>
      </dgm:t>
    </dgm:pt>
    <dgm:pt modelId="{BFD118DA-1034-415C-B525-DB23AE18A4DA}" type="pres">
      <dgm:prSet presAssocID="{FB4525F7-7FFD-45EC-9B46-3B10CD03A956}" presName="descendantText" presStyleLbl="alignAccFollowNode1" presStyleIdx="0" presStyleCnt="1" custLinFactNeighborX="229" custLinFactNeighborY="3148">
        <dgm:presLayoutVars>
          <dgm:bulletEnabled val="1"/>
        </dgm:presLayoutVars>
      </dgm:prSet>
      <dgm:spPr/>
      <dgm:t>
        <a:bodyPr/>
        <a:lstStyle/>
        <a:p>
          <a:endParaRPr lang="en-IN"/>
        </a:p>
      </dgm:t>
    </dgm:pt>
  </dgm:ptLst>
  <dgm:cxnLst>
    <dgm:cxn modelId="{11D0D898-6D52-4E6C-B803-67BC0CFED3F1}" srcId="{FB4525F7-7FFD-45EC-9B46-3B10CD03A956}" destId="{75616887-4F61-4BD5-9E2B-8EF71D6252F7}" srcOrd="5" destOrd="0" parTransId="{0CCE0F8B-4FBA-4A33-ACDE-ABBC13EAE8EF}" sibTransId="{4C33652A-606B-4A68-BD4C-F0383FEA696A}"/>
    <dgm:cxn modelId="{CCBC285F-8D96-4F5E-9DF8-203FAEE2C71D}" type="presOf" srcId="{B791F45D-F2A2-4615-A322-D69546736626}" destId="{BFD118DA-1034-415C-B525-DB23AE18A4DA}" srcOrd="0" destOrd="2" presId="urn:microsoft.com/office/officeart/2005/8/layout/vList5"/>
    <dgm:cxn modelId="{1C0B4EA8-36BE-4B52-BE1F-F1ED897BBE53}" type="presOf" srcId="{E7BABED7-4A62-4C60-9A59-F625DF233855}" destId="{BFD118DA-1034-415C-B525-DB23AE18A4DA}" srcOrd="0" destOrd="3" presId="urn:microsoft.com/office/officeart/2005/8/layout/vList5"/>
    <dgm:cxn modelId="{D9E45224-897B-4C72-B74B-96798F6B4721}" type="presOf" srcId="{FB4525F7-7FFD-45EC-9B46-3B10CD03A956}" destId="{DB7FC29E-D776-4C16-B7B4-78286B87C17E}" srcOrd="0" destOrd="0"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57579C9F-B370-4870-98C6-A848F8C6A972}" type="presOf" srcId="{75616887-4F61-4BD5-9E2B-8EF71D6252F7}" destId="{BFD118DA-1034-415C-B525-DB23AE18A4DA}" srcOrd="0" destOrd="5" presId="urn:microsoft.com/office/officeart/2005/8/layout/vList5"/>
    <dgm:cxn modelId="{C3F1FBFA-C5D6-4BC3-942C-100544CB830A}" type="presOf" srcId="{8F6C109C-371A-43A5-874A-41A5455E3267}" destId="{BFD118DA-1034-415C-B525-DB23AE18A4DA}" srcOrd="0" destOrd="4" presId="urn:microsoft.com/office/officeart/2005/8/layout/vList5"/>
    <dgm:cxn modelId="{79DD00A7-AF32-48C0-9239-4DAB77659168}" srcId="{FB4525F7-7FFD-45EC-9B46-3B10CD03A956}" destId="{370D5763-299C-4F9F-A763-715C95A724ED}" srcOrd="1" destOrd="0" parTransId="{18DE19BC-0A48-4903-ADFE-F8F4A6C7A15A}" sibTransId="{F7FCC4BB-6412-4077-A24D-3A038DDBCF4C}"/>
    <dgm:cxn modelId="{12AB504E-FA10-440B-B679-465C6DEDCC47}" srcId="{FB4525F7-7FFD-45EC-9B46-3B10CD03A956}" destId="{0AA2B0D1-52DF-4C03-AB05-94D7F9A931DA}" srcOrd="0" destOrd="0" parTransId="{62E0F9A2-635D-462E-A34F-404836622046}" sibTransId="{9BCDE5AB-1470-465B-B169-79D2ADF85D7A}"/>
    <dgm:cxn modelId="{518D3B2C-6091-426B-8753-5DC6C9901B9D}" srcId="{FB4525F7-7FFD-45EC-9B46-3B10CD03A956}" destId="{E7BABED7-4A62-4C60-9A59-F625DF233855}" srcOrd="3" destOrd="0" parTransId="{D74D0A2E-3D02-45EC-A3D0-805889C3FAB1}" sibTransId="{96CFC35A-F3AD-4BE6-ACA6-6A051C1E54FF}"/>
    <dgm:cxn modelId="{DCE8ABF7-76BB-40FF-896A-ACE81A9D37D6}" type="presOf" srcId="{0AA2B0D1-52DF-4C03-AB05-94D7F9A931DA}" destId="{BFD118DA-1034-415C-B525-DB23AE18A4DA}" srcOrd="0" destOrd="0" presId="urn:microsoft.com/office/officeart/2005/8/layout/vList5"/>
    <dgm:cxn modelId="{EED30447-FF94-49E8-A6A5-289D11CE3196}" type="presOf" srcId="{2A4128E7-B3B9-4162-BB05-66A9D6357ADD}" destId="{64D86F2B-DD15-4CB0-85C7-885C12E28AB8}" srcOrd="0" destOrd="0" presId="urn:microsoft.com/office/officeart/2005/8/layout/vList5"/>
    <dgm:cxn modelId="{42566A80-BD69-41C5-925C-38116EB8C61C}" type="presOf" srcId="{370D5763-299C-4F9F-A763-715C95A724ED}" destId="{BFD118DA-1034-415C-B525-DB23AE18A4DA}" srcOrd="0" destOrd="1" presId="urn:microsoft.com/office/officeart/2005/8/layout/vList5"/>
    <dgm:cxn modelId="{EABD1FAD-F239-469F-A513-9E1DF4E9AA10}" srcId="{FB4525F7-7FFD-45EC-9B46-3B10CD03A956}" destId="{B791F45D-F2A2-4615-A322-D69546736626}" srcOrd="2" destOrd="0" parTransId="{F8C76D6E-A74B-4587-BDDA-72E8FC5ECEF2}" sibTransId="{F5360721-8860-4839-A5BD-859440809D9D}"/>
    <dgm:cxn modelId="{90D35D50-F106-496F-84CE-247B15A62FE2}" srcId="{FB4525F7-7FFD-45EC-9B46-3B10CD03A956}" destId="{8F6C109C-371A-43A5-874A-41A5455E3267}" srcOrd="4" destOrd="0" parTransId="{C3A7047A-CD60-40A5-832B-D1FA2A34B6BE}" sibTransId="{C25F2979-68C2-4FE7-B8E8-B7B3FCD61C2C}"/>
    <dgm:cxn modelId="{6277EE0E-8722-41A2-9863-4E5F968315DC}" type="presParOf" srcId="{64D86F2B-DD15-4CB0-85C7-885C12E28AB8}" destId="{C526CDD4-08A9-45E4-9CE3-63E7D4DD6BEA}" srcOrd="0" destOrd="0" presId="urn:microsoft.com/office/officeart/2005/8/layout/vList5"/>
    <dgm:cxn modelId="{DEE79779-AFA5-4C9E-BCB1-E1FFCAA2BFBB}" type="presParOf" srcId="{C526CDD4-08A9-45E4-9CE3-63E7D4DD6BEA}" destId="{DB7FC29E-D776-4C16-B7B4-78286B87C17E}" srcOrd="0" destOrd="0" presId="urn:microsoft.com/office/officeart/2005/8/layout/vList5"/>
    <dgm:cxn modelId="{41A08CBF-C7D9-4156-A376-3517125F08E6}"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9589B5B-4C08-4200-A192-D654C16BF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3772310-7DFC-4767-9A81-E2C6798901E1}">
      <dgm:prSet/>
      <dgm:spPr/>
      <dgm:t>
        <a:bodyPr/>
        <a:lstStyle/>
        <a:p>
          <a:pPr rtl="0"/>
          <a:r>
            <a:rPr lang="en-US" smtClean="0"/>
            <a:t>Suggested Reading</a:t>
          </a:r>
          <a:endParaRPr lang="en-IN"/>
        </a:p>
      </dgm:t>
    </dgm:pt>
    <dgm:pt modelId="{409C6F05-9D02-4289-ADA7-59F7352CFF63}" type="parTrans" cxnId="{5A92E9AC-804E-4887-AD6F-146310CF9AE2}">
      <dgm:prSet/>
      <dgm:spPr/>
      <dgm:t>
        <a:bodyPr/>
        <a:lstStyle/>
        <a:p>
          <a:endParaRPr lang="en-IN"/>
        </a:p>
      </dgm:t>
    </dgm:pt>
    <dgm:pt modelId="{119A04F2-1630-4AE6-BD3F-E7D1EB199A56}" type="sibTrans" cxnId="{5A92E9AC-804E-4887-AD6F-146310CF9AE2}">
      <dgm:prSet/>
      <dgm:spPr/>
      <dgm:t>
        <a:bodyPr/>
        <a:lstStyle/>
        <a:p>
          <a:endParaRPr lang="en-IN"/>
        </a:p>
      </dgm:t>
    </dgm:pt>
    <dgm:pt modelId="{0838745F-8893-4FB8-AC23-E6B0CBCBD351}" type="pres">
      <dgm:prSet presAssocID="{59589B5B-4C08-4200-A192-D654C16BF135}" presName="linear" presStyleCnt="0">
        <dgm:presLayoutVars>
          <dgm:animLvl val="lvl"/>
          <dgm:resizeHandles val="exact"/>
        </dgm:presLayoutVars>
      </dgm:prSet>
      <dgm:spPr/>
      <dgm:t>
        <a:bodyPr/>
        <a:lstStyle/>
        <a:p>
          <a:endParaRPr lang="en-IN"/>
        </a:p>
      </dgm:t>
    </dgm:pt>
    <dgm:pt modelId="{D9CF4C14-9BC7-4008-97E5-DF549F71B503}" type="pres">
      <dgm:prSet presAssocID="{93772310-7DFC-4767-9A81-E2C6798901E1}" presName="parentText" presStyleLbl="node1" presStyleIdx="0" presStyleCnt="1">
        <dgm:presLayoutVars>
          <dgm:chMax val="0"/>
          <dgm:bulletEnabled val="1"/>
        </dgm:presLayoutVars>
      </dgm:prSet>
      <dgm:spPr/>
      <dgm:t>
        <a:bodyPr/>
        <a:lstStyle/>
        <a:p>
          <a:endParaRPr lang="en-IN"/>
        </a:p>
      </dgm:t>
    </dgm:pt>
  </dgm:ptLst>
  <dgm:cxnLst>
    <dgm:cxn modelId="{5A92E9AC-804E-4887-AD6F-146310CF9AE2}" srcId="{59589B5B-4C08-4200-A192-D654C16BF135}" destId="{93772310-7DFC-4767-9A81-E2C6798901E1}" srcOrd="0" destOrd="0" parTransId="{409C6F05-9D02-4289-ADA7-59F7352CFF63}" sibTransId="{119A04F2-1630-4AE6-BD3F-E7D1EB199A56}"/>
    <dgm:cxn modelId="{4356662B-7DED-42B8-825D-DE89A1CC1BB3}" type="presOf" srcId="{93772310-7DFC-4767-9A81-E2C6798901E1}" destId="{D9CF4C14-9BC7-4008-97E5-DF549F71B503}" srcOrd="0" destOrd="0" presId="urn:microsoft.com/office/officeart/2005/8/layout/vList2"/>
    <dgm:cxn modelId="{17CC7EBD-1F53-4ACC-8120-520702174E54}" type="presOf" srcId="{59589B5B-4C08-4200-A192-D654C16BF135}" destId="{0838745F-8893-4FB8-AC23-E6B0CBCBD351}" srcOrd="0" destOrd="0" presId="urn:microsoft.com/office/officeart/2005/8/layout/vList2"/>
    <dgm:cxn modelId="{783EBB2E-7D60-4F02-B77C-F82282E86DF6}" type="presParOf" srcId="{0838745F-8893-4FB8-AC23-E6B0CBCBD351}" destId="{D9CF4C14-9BC7-4008-97E5-DF549F71B50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AF5113B-29C5-49F6-A8AF-C9177CF9EB69}">
      <dgm:prSet>
        <dgm:style>
          <a:lnRef idx="2">
            <a:schemeClr val="accent5"/>
          </a:lnRef>
          <a:fillRef idx="1">
            <a:schemeClr val="lt1"/>
          </a:fillRef>
          <a:effectRef idx="0">
            <a:schemeClr val="accent5"/>
          </a:effectRef>
          <a:fontRef idx="minor">
            <a:schemeClr val="dk1"/>
          </a:fontRef>
        </dgm:style>
      </dgm:prSet>
      <dgm:spPr/>
      <dgm:t>
        <a:bodyPr/>
        <a:lstStyle/>
        <a:p>
          <a:pPr rtl="0"/>
          <a:r>
            <a:rPr lang="en-IN" dirty="0" smtClean="0"/>
            <a:t>Text 3: “Antennas and Wave Propagation”</a:t>
          </a:r>
        </a:p>
        <a:p>
          <a:pPr rtl="0"/>
          <a:r>
            <a:rPr lang="en-IN" dirty="0" smtClean="0"/>
            <a:t>John D. Krauss, Ronald J </a:t>
          </a:r>
          <a:r>
            <a:rPr lang="en-IN" dirty="0" err="1" smtClean="0"/>
            <a:t>Marhefka</a:t>
          </a:r>
          <a:r>
            <a:rPr lang="en-IN" dirty="0" smtClean="0"/>
            <a:t> and Ahmad S Khan, 4</a:t>
          </a:r>
          <a:r>
            <a:rPr lang="en-IN" baseline="30000" dirty="0" smtClean="0"/>
            <a:t>th</a:t>
          </a:r>
          <a:r>
            <a:rPr lang="en-IN" dirty="0" smtClean="0"/>
            <a:t> Special Indian Edition , McGraw- Hill Education </a:t>
          </a:r>
          <a:r>
            <a:rPr lang="en-IN" dirty="0" err="1" smtClean="0"/>
            <a:t>Pvt.</a:t>
          </a:r>
          <a:r>
            <a:rPr lang="en-IN" dirty="0" smtClean="0"/>
            <a:t> Ltd., 2010. </a:t>
          </a:r>
          <a:endParaRPr lang="en-IN" dirty="0"/>
        </a:p>
      </dgm:t>
    </dgm:pt>
    <dgm:pt modelId="{F10A608A-6332-4B78-BCCE-2E6031C55D06}" type="parTrans" cxnId="{BBA65B6E-B426-410A-BC67-481008AA924B}">
      <dgm:prSet/>
      <dgm:spPr/>
      <dgm:t>
        <a:bodyPr/>
        <a:lstStyle/>
        <a:p>
          <a:endParaRPr lang="en-IN"/>
        </a:p>
      </dgm:t>
    </dgm:pt>
    <dgm:pt modelId="{03AEEEAD-F33E-49D8-BC23-9865C17ADCB6}" type="sibTrans" cxnId="{BBA65B6E-B426-410A-BC67-481008AA924B}">
      <dgm:prSet/>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 modelId="{A7A38ED5-A48F-4D62-BD4D-7B9D29C5CA16}" type="pres">
      <dgm:prSet presAssocID="{0AF5113B-29C5-49F6-A8AF-C9177CF9EB69}" presName="parentText" presStyleLbl="node1" presStyleIdx="0" presStyleCnt="1" custScaleY="123911" custLinFactNeighborX="14773" custLinFactNeighborY="-3364">
        <dgm:presLayoutVars>
          <dgm:chMax val="0"/>
          <dgm:bulletEnabled val="1"/>
        </dgm:presLayoutVars>
      </dgm:prSet>
      <dgm:spPr/>
      <dgm:t>
        <a:bodyPr/>
        <a:lstStyle/>
        <a:p>
          <a:endParaRPr lang="en-IN"/>
        </a:p>
      </dgm:t>
    </dgm:pt>
  </dgm:ptLst>
  <dgm:cxnLst>
    <dgm:cxn modelId="{7CDF4344-D749-4E24-A255-35B48AA70595}" type="presOf" srcId="{0AF5113B-29C5-49F6-A8AF-C9177CF9EB69}" destId="{A7A38ED5-A48F-4D62-BD4D-7B9D29C5CA16}" srcOrd="0" destOrd="0" presId="urn:microsoft.com/office/officeart/2005/8/layout/vList2"/>
    <dgm:cxn modelId="{05D3496E-2924-4F5F-B840-03FE873B977C}" type="presOf" srcId="{AB1ED8B3-58CE-41EE-AC06-ACDDA505F30D}" destId="{0FDCEBE9-999D-411C-88E9-1E9707B6F4BD}" srcOrd="0" destOrd="0" presId="urn:microsoft.com/office/officeart/2005/8/layout/vList2"/>
    <dgm:cxn modelId="{BBA65B6E-B426-410A-BC67-481008AA924B}" srcId="{AB1ED8B3-58CE-41EE-AC06-ACDDA505F30D}" destId="{0AF5113B-29C5-49F6-A8AF-C9177CF9EB69}" srcOrd="0" destOrd="0" parTransId="{F10A608A-6332-4B78-BCCE-2E6031C55D06}" sibTransId="{03AEEEAD-F33E-49D8-BC23-9865C17ADCB6}"/>
    <dgm:cxn modelId="{4A196F9D-2BDB-4768-903D-80F2927C0D4C}" type="presParOf" srcId="{0FDCEBE9-999D-411C-88E9-1E9707B6F4BD}" destId="{A7A38ED5-A48F-4D62-BD4D-7B9D29C5CA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36DDD7E-442F-407B-BB69-846D4E0B2E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3238A172-17C3-43CA-93B6-FE40E326EBC7}">
      <dgm:prSet/>
      <dgm:spPr/>
      <dgm:t>
        <a:bodyPr/>
        <a:lstStyle/>
        <a:p>
          <a:pPr rtl="0"/>
          <a:r>
            <a:rPr lang="fr-FR" dirty="0" err="1" smtClean="0"/>
            <a:t>Text</a:t>
          </a:r>
          <a:r>
            <a:rPr lang="fr-FR" dirty="0" smtClean="0"/>
            <a:t> 3: </a:t>
          </a:r>
          <a:endParaRPr lang="en-IN" dirty="0"/>
        </a:p>
      </dgm:t>
    </dgm:pt>
    <dgm:pt modelId="{72F905C3-80B6-4109-BAD7-2CE562610A98}" type="parTrans" cxnId="{10C1DED8-D098-4879-9199-47A206198392}">
      <dgm:prSet/>
      <dgm:spPr/>
      <dgm:t>
        <a:bodyPr/>
        <a:lstStyle/>
        <a:p>
          <a:endParaRPr lang="en-IN"/>
        </a:p>
      </dgm:t>
    </dgm:pt>
    <dgm:pt modelId="{2FA85335-3F2E-4DA1-A056-C9B7A8305895}" type="sibTrans" cxnId="{10C1DED8-D098-4879-9199-47A206198392}">
      <dgm:prSet/>
      <dgm:spPr/>
      <dgm:t>
        <a:bodyPr/>
        <a:lstStyle/>
        <a:p>
          <a:endParaRPr lang="en-IN"/>
        </a:p>
      </dgm:t>
    </dgm:pt>
    <dgm:pt modelId="{284C6551-98C4-4D91-9865-4A1507A03FAE}">
      <dgm:prSet/>
      <dgm:spPr/>
      <dgm:t>
        <a:bodyPr/>
        <a:lstStyle/>
        <a:p>
          <a:pPr rtl="0"/>
          <a:r>
            <a:rPr lang="fr-FR" dirty="0" smtClean="0"/>
            <a:t>Sections: </a:t>
          </a:r>
          <a:r>
            <a:rPr lang="en-IN" dirty="0" smtClean="0"/>
            <a:t>6.1 -6.6</a:t>
          </a:r>
          <a:endParaRPr lang="en-IN" dirty="0"/>
        </a:p>
      </dgm:t>
    </dgm:pt>
    <dgm:pt modelId="{6F724BE3-0003-4427-963F-0E8CE370164F}" type="parTrans" cxnId="{EC3A9262-83EB-4B51-A559-47DFE46C8822}">
      <dgm:prSet/>
      <dgm:spPr/>
      <dgm:t>
        <a:bodyPr/>
        <a:lstStyle/>
        <a:p>
          <a:endParaRPr lang="en-IN"/>
        </a:p>
      </dgm:t>
    </dgm:pt>
    <dgm:pt modelId="{D0F2E73E-A313-4BBF-A998-0E6929D2178C}" type="sibTrans" cxnId="{EC3A9262-83EB-4B51-A559-47DFE46C8822}">
      <dgm:prSet/>
      <dgm:spPr/>
      <dgm:t>
        <a:bodyPr/>
        <a:lstStyle/>
        <a:p>
          <a:endParaRPr lang="en-IN"/>
        </a:p>
      </dgm:t>
    </dgm:pt>
    <dgm:pt modelId="{5102E9B2-2C42-4094-B761-43C12B33312F}" type="pres">
      <dgm:prSet presAssocID="{936DDD7E-442F-407B-BB69-846D4E0B2ED8}" presName="linear" presStyleCnt="0">
        <dgm:presLayoutVars>
          <dgm:animLvl val="lvl"/>
          <dgm:resizeHandles val="exact"/>
        </dgm:presLayoutVars>
      </dgm:prSet>
      <dgm:spPr/>
      <dgm:t>
        <a:bodyPr/>
        <a:lstStyle/>
        <a:p>
          <a:endParaRPr lang="en-IN"/>
        </a:p>
      </dgm:t>
    </dgm:pt>
    <dgm:pt modelId="{1D656B26-1221-462C-AF3B-157500140217}" type="pres">
      <dgm:prSet presAssocID="{3238A172-17C3-43CA-93B6-FE40E326EBC7}" presName="parentText" presStyleLbl="node1" presStyleIdx="0" presStyleCnt="2" custLinFactNeighborX="-1111" custLinFactNeighborY="-18251">
        <dgm:presLayoutVars>
          <dgm:chMax val="0"/>
          <dgm:bulletEnabled val="1"/>
        </dgm:presLayoutVars>
      </dgm:prSet>
      <dgm:spPr/>
      <dgm:t>
        <a:bodyPr/>
        <a:lstStyle/>
        <a:p>
          <a:endParaRPr lang="en-IN"/>
        </a:p>
      </dgm:t>
    </dgm:pt>
    <dgm:pt modelId="{BFE23586-BC2D-4C32-9CAD-59985613E53B}" type="pres">
      <dgm:prSet presAssocID="{2FA85335-3F2E-4DA1-A056-C9B7A8305895}" presName="spacer" presStyleCnt="0"/>
      <dgm:spPr/>
    </dgm:pt>
    <dgm:pt modelId="{25815F3F-AEEA-49B3-BEBF-2ACBF64BEDA9}" type="pres">
      <dgm:prSet presAssocID="{284C6551-98C4-4D91-9865-4A1507A03FAE}" presName="parentText" presStyleLbl="node1" presStyleIdx="1" presStyleCnt="2">
        <dgm:presLayoutVars>
          <dgm:chMax val="0"/>
          <dgm:bulletEnabled val="1"/>
        </dgm:presLayoutVars>
      </dgm:prSet>
      <dgm:spPr/>
      <dgm:t>
        <a:bodyPr/>
        <a:lstStyle/>
        <a:p>
          <a:endParaRPr lang="en-IN"/>
        </a:p>
      </dgm:t>
    </dgm:pt>
  </dgm:ptLst>
  <dgm:cxnLst>
    <dgm:cxn modelId="{10C1DED8-D098-4879-9199-47A206198392}" srcId="{936DDD7E-442F-407B-BB69-846D4E0B2ED8}" destId="{3238A172-17C3-43CA-93B6-FE40E326EBC7}" srcOrd="0" destOrd="0" parTransId="{72F905C3-80B6-4109-BAD7-2CE562610A98}" sibTransId="{2FA85335-3F2E-4DA1-A056-C9B7A8305895}"/>
    <dgm:cxn modelId="{EC3A9262-83EB-4B51-A559-47DFE46C8822}" srcId="{936DDD7E-442F-407B-BB69-846D4E0B2ED8}" destId="{284C6551-98C4-4D91-9865-4A1507A03FAE}" srcOrd="1" destOrd="0" parTransId="{6F724BE3-0003-4427-963F-0E8CE370164F}" sibTransId="{D0F2E73E-A313-4BBF-A998-0E6929D2178C}"/>
    <dgm:cxn modelId="{8B20A971-F4B4-4555-8D4E-6B38C53EE0A6}" type="presOf" srcId="{284C6551-98C4-4D91-9865-4A1507A03FAE}" destId="{25815F3F-AEEA-49B3-BEBF-2ACBF64BEDA9}" srcOrd="0" destOrd="0" presId="urn:microsoft.com/office/officeart/2005/8/layout/vList2"/>
    <dgm:cxn modelId="{A7D556D8-6734-42A3-B52A-1BD95F19A199}" type="presOf" srcId="{3238A172-17C3-43CA-93B6-FE40E326EBC7}" destId="{1D656B26-1221-462C-AF3B-157500140217}" srcOrd="0" destOrd="0" presId="urn:microsoft.com/office/officeart/2005/8/layout/vList2"/>
    <dgm:cxn modelId="{6EDC4E9F-0A23-4ACE-8D81-EB326FBE1878}" type="presOf" srcId="{936DDD7E-442F-407B-BB69-846D4E0B2ED8}" destId="{5102E9B2-2C42-4094-B761-43C12B33312F}" srcOrd="0" destOrd="0" presId="urn:microsoft.com/office/officeart/2005/8/layout/vList2"/>
    <dgm:cxn modelId="{6DFDA013-2729-4A53-86AB-9390090B7D3C}" type="presParOf" srcId="{5102E9B2-2C42-4094-B761-43C12B33312F}" destId="{1D656B26-1221-462C-AF3B-157500140217}" srcOrd="0" destOrd="0" presId="urn:microsoft.com/office/officeart/2005/8/layout/vList2"/>
    <dgm:cxn modelId="{D27FED6D-3DB4-4740-83B0-2BE1B56357BF}" type="presParOf" srcId="{5102E9B2-2C42-4094-B761-43C12B33312F}" destId="{BFE23586-BC2D-4C32-9CAD-59985613E53B}" srcOrd="1" destOrd="0" presId="urn:microsoft.com/office/officeart/2005/8/layout/vList2"/>
    <dgm:cxn modelId="{15C17804-5C09-4FF4-B0C2-C0623BB9F8B5}" type="presParOf" srcId="{5102E9B2-2C42-4094-B761-43C12B33312F}" destId="{25815F3F-AEEA-49B3-BEBF-2ACBF64BEDA9}" srcOrd="2"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5A7840-25E5-4E4A-ADDD-5125038F897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D23C8D55-FF2B-4E50-BFFB-AFDAAA301E16}">
      <dgm:prSet custT="1"/>
      <dgm:spPr/>
      <dgm:t>
        <a:bodyPr/>
        <a:lstStyle/>
        <a:p>
          <a:pPr rtl="0"/>
          <a:r>
            <a:rPr lang="en-US" sz="1800" b="1" dirty="0" smtClean="0"/>
            <a:t>Subject Name:  </a:t>
          </a:r>
          <a:r>
            <a:rPr lang="en-US" sz="1800" dirty="0" smtClean="0"/>
            <a:t>Microwave Engineering &amp; Antenna Theory </a:t>
          </a:r>
          <a:endParaRPr lang="en-IN" sz="1800" dirty="0"/>
        </a:p>
      </dgm:t>
    </dgm:pt>
    <dgm:pt modelId="{E0A4AC2C-70A4-4B74-92A5-22D0810C92A8}" type="sibTrans" cxnId="{059500A5-8798-4E90-A405-052C3B09BA85}">
      <dgm:prSet/>
      <dgm:spPr/>
      <dgm:t>
        <a:bodyPr/>
        <a:lstStyle/>
        <a:p>
          <a:endParaRPr lang="en-IN"/>
        </a:p>
      </dgm:t>
    </dgm:pt>
    <dgm:pt modelId="{00958BE3-D0DC-4BDD-9894-6D69C2109B6B}" type="parTrans" cxnId="{059500A5-8798-4E90-A405-052C3B09BA85}">
      <dgm:prSet/>
      <dgm:spPr/>
      <dgm:t>
        <a:bodyPr/>
        <a:lstStyle/>
        <a:p>
          <a:endParaRPr lang="en-IN"/>
        </a:p>
      </dgm:t>
    </dgm:pt>
    <dgm:pt modelId="{B8B50035-5000-461B-B966-21EF991DF921}">
      <dgm:prSet custT="1"/>
      <dgm:spPr/>
      <dgm:t>
        <a:bodyPr/>
        <a:lstStyle/>
        <a:p>
          <a:pPr rtl="0"/>
          <a:r>
            <a:rPr lang="en-US" sz="2000" b="0" dirty="0" smtClean="0"/>
            <a:t>Subject Code: </a:t>
          </a:r>
          <a:r>
            <a:rPr lang="en-US" sz="2000" b="0" dirty="0" smtClean="0"/>
            <a:t>BEC701</a:t>
          </a:r>
          <a:endParaRPr lang="en-IN" sz="2000" b="0" dirty="0"/>
        </a:p>
      </dgm:t>
    </dgm:pt>
    <dgm:pt modelId="{687B039A-A068-4779-A518-292AE530A5C3}" type="parTrans" cxnId="{BB471E9E-0148-4EF4-B4DC-1F6AD965C3CA}">
      <dgm:prSet/>
      <dgm:spPr/>
      <dgm:t>
        <a:bodyPr/>
        <a:lstStyle/>
        <a:p>
          <a:endParaRPr lang="en-IN"/>
        </a:p>
      </dgm:t>
    </dgm:pt>
    <dgm:pt modelId="{DD793A9F-C9F4-4E55-A2F9-3A2C280591BF}" type="sibTrans" cxnId="{BB471E9E-0148-4EF4-B4DC-1F6AD965C3CA}">
      <dgm:prSet/>
      <dgm:spPr/>
      <dgm:t>
        <a:bodyPr/>
        <a:lstStyle/>
        <a:p>
          <a:endParaRPr lang="en-IN"/>
        </a:p>
      </dgm:t>
    </dgm:pt>
    <dgm:pt modelId="{475C2C3A-FE11-453F-8DFF-777A8FD89027}" type="pres">
      <dgm:prSet presAssocID="{B35A7840-25E5-4E4A-ADDD-5125038F897D}" presName="linear" presStyleCnt="0">
        <dgm:presLayoutVars>
          <dgm:animLvl val="lvl"/>
          <dgm:resizeHandles val="exact"/>
        </dgm:presLayoutVars>
      </dgm:prSet>
      <dgm:spPr/>
      <dgm:t>
        <a:bodyPr/>
        <a:lstStyle/>
        <a:p>
          <a:endParaRPr lang="en-IN"/>
        </a:p>
      </dgm:t>
    </dgm:pt>
    <dgm:pt modelId="{AB802EF2-9F42-480D-8F3F-8D6C2909126A}" type="pres">
      <dgm:prSet presAssocID="{D23C8D55-FF2B-4E50-BFFB-AFDAAA301E16}" presName="parentText" presStyleLbl="node1" presStyleIdx="0" presStyleCnt="2" custScaleY="115371" custLinFactNeighborX="1656" custLinFactNeighborY="44">
        <dgm:presLayoutVars>
          <dgm:chMax val="0"/>
          <dgm:bulletEnabled val="1"/>
        </dgm:presLayoutVars>
      </dgm:prSet>
      <dgm:spPr/>
      <dgm:t>
        <a:bodyPr/>
        <a:lstStyle/>
        <a:p>
          <a:endParaRPr lang="en-IN"/>
        </a:p>
      </dgm:t>
    </dgm:pt>
    <dgm:pt modelId="{FDB33912-E6D5-4035-8069-CC1B430CCC13}" type="pres">
      <dgm:prSet presAssocID="{E0A4AC2C-70A4-4B74-92A5-22D0810C92A8}" presName="spacer" presStyleCnt="0"/>
      <dgm:spPr/>
    </dgm:pt>
    <dgm:pt modelId="{D31018BA-4700-452A-90C6-A47A6F9FD644}" type="pres">
      <dgm:prSet presAssocID="{B8B50035-5000-461B-B966-21EF991DF921}" presName="parentText" presStyleLbl="node1" presStyleIdx="1" presStyleCnt="2" custScaleX="48571" custLinFactNeighborX="1428" custLinFactNeighborY="-60181">
        <dgm:presLayoutVars>
          <dgm:chMax val="0"/>
          <dgm:bulletEnabled val="1"/>
        </dgm:presLayoutVars>
      </dgm:prSet>
      <dgm:spPr/>
      <dgm:t>
        <a:bodyPr/>
        <a:lstStyle/>
        <a:p>
          <a:endParaRPr lang="en-IN"/>
        </a:p>
      </dgm:t>
    </dgm:pt>
  </dgm:ptLst>
  <dgm:cxnLst>
    <dgm:cxn modelId="{E000F5F0-D72C-4002-B146-6EF21DD8B85E}" type="presOf" srcId="{B8B50035-5000-461B-B966-21EF991DF921}" destId="{D31018BA-4700-452A-90C6-A47A6F9FD644}" srcOrd="0" destOrd="0" presId="urn:microsoft.com/office/officeart/2005/8/layout/vList2"/>
    <dgm:cxn modelId="{3639BC9A-6F8C-412E-A846-4B0592DEFB7B}" type="presOf" srcId="{B35A7840-25E5-4E4A-ADDD-5125038F897D}" destId="{475C2C3A-FE11-453F-8DFF-777A8FD89027}" srcOrd="0" destOrd="0" presId="urn:microsoft.com/office/officeart/2005/8/layout/vList2"/>
    <dgm:cxn modelId="{9E4B1AFA-EF5D-42CB-BEB0-0111F5702A1A}" type="presOf" srcId="{D23C8D55-FF2B-4E50-BFFB-AFDAAA301E16}" destId="{AB802EF2-9F42-480D-8F3F-8D6C2909126A}" srcOrd="0" destOrd="0" presId="urn:microsoft.com/office/officeart/2005/8/layout/vList2"/>
    <dgm:cxn modelId="{BB471E9E-0148-4EF4-B4DC-1F6AD965C3CA}" srcId="{B35A7840-25E5-4E4A-ADDD-5125038F897D}" destId="{B8B50035-5000-461B-B966-21EF991DF921}" srcOrd="1" destOrd="0" parTransId="{687B039A-A068-4779-A518-292AE530A5C3}" sibTransId="{DD793A9F-C9F4-4E55-A2F9-3A2C280591BF}"/>
    <dgm:cxn modelId="{059500A5-8798-4E90-A405-052C3B09BA85}" srcId="{B35A7840-25E5-4E4A-ADDD-5125038F897D}" destId="{D23C8D55-FF2B-4E50-BFFB-AFDAAA301E16}" srcOrd="0" destOrd="0" parTransId="{00958BE3-D0DC-4BDD-9894-6D69C2109B6B}" sibTransId="{E0A4AC2C-70A4-4B74-92A5-22D0810C92A8}"/>
    <dgm:cxn modelId="{5236A3FD-1E13-4646-B5CD-6FBDF8CB4195}" type="presParOf" srcId="{475C2C3A-FE11-453F-8DFF-777A8FD89027}" destId="{AB802EF2-9F42-480D-8F3F-8D6C2909126A}" srcOrd="0" destOrd="0" presId="urn:microsoft.com/office/officeart/2005/8/layout/vList2"/>
    <dgm:cxn modelId="{C9EA19AE-4B3F-4EDA-8BF7-1B47E8C85D49}" type="presParOf" srcId="{475C2C3A-FE11-453F-8DFF-777A8FD89027}" destId="{FDB33912-E6D5-4035-8069-CC1B430CCC13}" srcOrd="1" destOrd="0" presId="urn:microsoft.com/office/officeart/2005/8/layout/vList2"/>
    <dgm:cxn modelId="{EF8DAA5E-D469-439F-B985-9C05868A9CF6}" type="presParOf" srcId="{475C2C3A-FE11-453F-8DFF-777A8FD89027}" destId="{D31018BA-4700-452A-90C6-A47A6F9FD644}" srcOrd="2"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0F9C11-14BC-4301-B697-C9A94B279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96B614FB-CCB7-4DB0-BD29-3FAB081BF659}">
      <dgm:prSet custT="1"/>
      <dgm:spPr/>
      <dgm:t>
        <a:bodyPr/>
        <a:lstStyle/>
        <a:p>
          <a:pPr algn="ctr" rtl="0"/>
          <a:r>
            <a:rPr lang="en-US" sz="2000" dirty="0" smtClean="0"/>
            <a:t>Module  4</a:t>
          </a:r>
          <a:endParaRPr lang="en-IN" sz="2000" dirty="0"/>
        </a:p>
      </dgm:t>
    </dgm:pt>
    <dgm:pt modelId="{C34608B2-521D-4301-A7D0-CA3716FC27A2}" type="parTrans" cxnId="{6BEB7FF6-1858-48CA-9CB2-45AF814F0EDB}">
      <dgm:prSet/>
      <dgm:spPr/>
      <dgm:t>
        <a:bodyPr/>
        <a:lstStyle/>
        <a:p>
          <a:endParaRPr lang="en-IN"/>
        </a:p>
      </dgm:t>
    </dgm:pt>
    <dgm:pt modelId="{3350FC33-DB52-4F0A-BD70-1A983471A656}" type="sibTrans" cxnId="{6BEB7FF6-1858-48CA-9CB2-45AF814F0EDB}">
      <dgm:prSet/>
      <dgm:spPr/>
      <dgm:t>
        <a:bodyPr/>
        <a:lstStyle/>
        <a:p>
          <a:endParaRPr lang="en-IN"/>
        </a:p>
      </dgm:t>
    </dgm:pt>
    <dgm:pt modelId="{FEC91A22-86C7-439D-8CCA-E9BFABBF458D}" type="pres">
      <dgm:prSet presAssocID="{1D0F9C11-14BC-4301-B697-C9A94B279BFA}" presName="linear" presStyleCnt="0">
        <dgm:presLayoutVars>
          <dgm:animLvl val="lvl"/>
          <dgm:resizeHandles val="exact"/>
        </dgm:presLayoutVars>
      </dgm:prSet>
      <dgm:spPr/>
      <dgm:t>
        <a:bodyPr/>
        <a:lstStyle/>
        <a:p>
          <a:endParaRPr lang="en-IN"/>
        </a:p>
      </dgm:t>
    </dgm:pt>
    <dgm:pt modelId="{7F94DD75-D7AE-4207-8506-4B3CE9C8D6C3}" type="pres">
      <dgm:prSet presAssocID="{96B614FB-CCB7-4DB0-BD29-3FAB081BF659}" presName="parentText" presStyleLbl="node1" presStyleIdx="0" presStyleCnt="1">
        <dgm:presLayoutVars>
          <dgm:chMax val="0"/>
          <dgm:bulletEnabled val="1"/>
        </dgm:presLayoutVars>
      </dgm:prSet>
      <dgm:spPr/>
      <dgm:t>
        <a:bodyPr/>
        <a:lstStyle/>
        <a:p>
          <a:endParaRPr lang="en-IN"/>
        </a:p>
      </dgm:t>
    </dgm:pt>
  </dgm:ptLst>
  <dgm:cxnLst>
    <dgm:cxn modelId="{6BEB7FF6-1858-48CA-9CB2-45AF814F0EDB}" srcId="{1D0F9C11-14BC-4301-B697-C9A94B279BFA}" destId="{96B614FB-CCB7-4DB0-BD29-3FAB081BF659}" srcOrd="0" destOrd="0" parTransId="{C34608B2-521D-4301-A7D0-CA3716FC27A2}" sibTransId="{3350FC33-DB52-4F0A-BD70-1A983471A656}"/>
    <dgm:cxn modelId="{83D7D991-4BAA-4489-8515-D8C4AFDA178E}" type="presOf" srcId="{96B614FB-CCB7-4DB0-BD29-3FAB081BF659}" destId="{7F94DD75-D7AE-4207-8506-4B3CE9C8D6C3}" srcOrd="0" destOrd="0" presId="urn:microsoft.com/office/officeart/2005/8/layout/vList2"/>
    <dgm:cxn modelId="{A69D0FF3-2D86-49E6-97EB-274049456FBA}" type="presOf" srcId="{1D0F9C11-14BC-4301-B697-C9A94B279BFA}" destId="{FEC91A22-86C7-439D-8CCA-E9BFABBF458D}" srcOrd="0" destOrd="0" presId="urn:microsoft.com/office/officeart/2005/8/layout/vList2"/>
    <dgm:cxn modelId="{97155E6A-18B9-414F-AE64-7A58B9D88E33}" type="presParOf" srcId="{FEC91A22-86C7-439D-8CCA-E9BFABBF458D}" destId="{7F94DD75-D7AE-4207-8506-4B3CE9C8D6C3}"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FA64DE-562F-4D21-A30B-77E0C8CBB73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18931BC5-0263-49E5-87E0-144EC1251033}">
      <dgm:prSet custT="1"/>
      <dgm:spPr/>
      <dgm:t>
        <a:bodyPr/>
        <a:lstStyle/>
        <a:p>
          <a:pPr algn="ctr" rtl="0">
            <a:spcAft>
              <a:spcPts val="600"/>
            </a:spcAft>
          </a:pPr>
          <a:r>
            <a:rPr lang="en-IN" sz="2400" dirty="0" smtClean="0"/>
            <a:t>Point Sources and Arrays</a:t>
          </a:r>
        </a:p>
        <a:p>
          <a:pPr algn="ctr" rtl="0">
            <a:spcAft>
              <a:spcPts val="600"/>
            </a:spcAft>
          </a:pPr>
          <a:r>
            <a:rPr lang="en-IN" sz="2400" dirty="0" smtClean="0"/>
            <a:t>&amp; </a:t>
          </a:r>
        </a:p>
        <a:p>
          <a:pPr algn="ctr" rtl="0">
            <a:spcAft>
              <a:spcPts val="600"/>
            </a:spcAft>
          </a:pPr>
          <a:r>
            <a:rPr lang="en-IN" sz="2400" dirty="0" smtClean="0"/>
            <a:t>Electric Dipoles</a:t>
          </a:r>
          <a:endParaRPr lang="en-IN" sz="2400" dirty="0"/>
        </a:p>
      </dgm:t>
    </dgm:pt>
    <dgm:pt modelId="{3356F4C0-E567-41E9-9D00-854C679F2A5C}" type="parTrans" cxnId="{137768C5-7900-4641-AD99-D531637215B5}">
      <dgm:prSet/>
      <dgm:spPr/>
      <dgm:t>
        <a:bodyPr/>
        <a:lstStyle/>
        <a:p>
          <a:endParaRPr lang="en-IN"/>
        </a:p>
      </dgm:t>
    </dgm:pt>
    <dgm:pt modelId="{CA458D5C-50E7-4A5E-8F4C-239BAA4E6EC4}" type="sibTrans" cxnId="{137768C5-7900-4641-AD99-D531637215B5}">
      <dgm:prSet/>
      <dgm:spPr/>
      <dgm:t>
        <a:bodyPr/>
        <a:lstStyle/>
        <a:p>
          <a:endParaRPr lang="en-IN"/>
        </a:p>
      </dgm:t>
    </dgm:pt>
    <dgm:pt modelId="{EBF248A5-D82E-4C72-B6B4-BE35E3FAA9D4}" type="pres">
      <dgm:prSet presAssocID="{93FA64DE-562F-4D21-A30B-77E0C8CBB73D}" presName="linear" presStyleCnt="0">
        <dgm:presLayoutVars>
          <dgm:animLvl val="lvl"/>
          <dgm:resizeHandles val="exact"/>
        </dgm:presLayoutVars>
      </dgm:prSet>
      <dgm:spPr/>
      <dgm:t>
        <a:bodyPr/>
        <a:lstStyle/>
        <a:p>
          <a:endParaRPr lang="en-IN"/>
        </a:p>
      </dgm:t>
    </dgm:pt>
    <dgm:pt modelId="{7E1633EB-6813-4CF9-B6A3-107BC987E0AC}" type="pres">
      <dgm:prSet presAssocID="{18931BC5-0263-49E5-87E0-144EC1251033}" presName="parentText" presStyleLbl="node1" presStyleIdx="0" presStyleCnt="1" custScaleY="254407">
        <dgm:presLayoutVars>
          <dgm:chMax val="0"/>
          <dgm:bulletEnabled val="1"/>
        </dgm:presLayoutVars>
      </dgm:prSet>
      <dgm:spPr/>
      <dgm:t>
        <a:bodyPr/>
        <a:lstStyle/>
        <a:p>
          <a:endParaRPr lang="en-IN"/>
        </a:p>
      </dgm:t>
    </dgm:pt>
  </dgm:ptLst>
  <dgm:cxnLst>
    <dgm:cxn modelId="{137768C5-7900-4641-AD99-D531637215B5}" srcId="{93FA64DE-562F-4D21-A30B-77E0C8CBB73D}" destId="{18931BC5-0263-49E5-87E0-144EC1251033}" srcOrd="0" destOrd="0" parTransId="{3356F4C0-E567-41E9-9D00-854C679F2A5C}" sibTransId="{CA458D5C-50E7-4A5E-8F4C-239BAA4E6EC4}"/>
    <dgm:cxn modelId="{6C581165-DE70-491F-8C43-FA1E39761883}" type="presOf" srcId="{18931BC5-0263-49E5-87E0-144EC1251033}" destId="{7E1633EB-6813-4CF9-B6A3-107BC987E0AC}" srcOrd="0" destOrd="0" presId="urn:microsoft.com/office/officeart/2005/8/layout/vList2"/>
    <dgm:cxn modelId="{66583243-9DC7-4CC6-BB95-BD4600557502}" type="presOf" srcId="{93FA64DE-562F-4D21-A30B-77E0C8CBB73D}" destId="{EBF248A5-D82E-4C72-B6B4-BE35E3FAA9D4}" srcOrd="0" destOrd="0" presId="urn:microsoft.com/office/officeart/2005/8/layout/vList2"/>
    <dgm:cxn modelId="{C4C0DCBC-B8E4-4FF6-A9C0-8D9FF75838CC}" type="presParOf" srcId="{EBF248A5-D82E-4C72-B6B4-BE35E3FAA9D4}" destId="{7E1633EB-6813-4CF9-B6A3-107BC987E0AC}" srcOrd="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dgm:spPr/>
      <dgm:t>
        <a:bodyPr/>
        <a:lstStyle/>
        <a:p>
          <a:pPr rtl="0"/>
          <a:r>
            <a:rPr lang="en-US" dirty="0" smtClean="0"/>
            <a:t>Module 4: Chapter 1</a:t>
          </a:r>
          <a:endParaRPr lang="en-IN" dirty="0"/>
        </a:p>
      </dgm:t>
    </dgm:pt>
    <dgm:pt modelId="{B23AEC5A-4CC2-4720-8D9F-46E5C05548BF}" type="parTrans" cxnId="{4B8D2955-7C90-48C1-B876-BB7FE2DDF44D}">
      <dgm:prSet/>
      <dgm:spPr/>
      <dgm:t>
        <a:bodyPr/>
        <a:lstStyle/>
        <a:p>
          <a:endParaRPr lang="en-IN"/>
        </a:p>
      </dgm:t>
    </dgm:pt>
    <dgm:pt modelId="{F03B04A6-0FD8-4C7A-82F7-D6241BA9D0C8}" type="sibTrans" cxnId="{4B8D2955-7C90-48C1-B876-BB7FE2DDF44D}">
      <dgm:prSet/>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 modelId="{F06E8F77-A2C7-4956-8E2B-23BE4BEB67B5}" type="pres">
      <dgm:prSet presAssocID="{5AD21A00-D534-4CEC-B36A-CDAB1D7F70C2}" presName="parentText" presStyleLbl="node1" presStyleIdx="0" presStyleCnt="1">
        <dgm:presLayoutVars>
          <dgm:chMax val="0"/>
          <dgm:bulletEnabled val="1"/>
        </dgm:presLayoutVars>
      </dgm:prSet>
      <dgm:spPr/>
      <dgm:t>
        <a:bodyPr/>
        <a:lstStyle/>
        <a:p>
          <a:endParaRPr lang="en-IN"/>
        </a:p>
      </dgm:t>
    </dgm:pt>
  </dgm:ptLst>
  <dgm:cxnLst>
    <dgm:cxn modelId="{D42CCE8A-A017-4C2A-964F-F9DB35053162}"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C3284AA2-0355-4906-8BE8-8D97A815736B}" type="presOf" srcId="{DC1D9399-F66C-4987-95CB-ED8167460C5D}" destId="{ABB48A67-6BA8-4043-8091-ED3F40E335AF}" srcOrd="0" destOrd="0" presId="urn:microsoft.com/office/officeart/2005/8/layout/vList2"/>
    <dgm:cxn modelId="{E935F373-0D67-42AC-89D5-3A349886E0C8}"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smtClean="0"/>
            <a:t>Point Sources and Arrays:</a:t>
          </a:r>
          <a:endParaRPr lang="en-IN" dirty="0"/>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Introduction</a:t>
          </a:r>
          <a:endParaRPr lang="en-IN" dirty="0"/>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30BC96DC-E30E-41C2-AD8F-40080E4855B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Point Sources</a:t>
          </a:r>
          <a:endParaRPr lang="en-IN" dirty="0"/>
        </a:p>
      </dgm:t>
    </dgm:pt>
    <dgm:pt modelId="{47881FFB-70EF-47E1-B5C6-A43A3F0891A2}" type="parTrans" cxnId="{4416E14F-5C49-476C-B52B-1C13B6E2DE75}">
      <dgm:prSet/>
      <dgm:spPr/>
      <dgm:t>
        <a:bodyPr/>
        <a:lstStyle/>
        <a:p>
          <a:endParaRPr lang="en-IN"/>
        </a:p>
      </dgm:t>
    </dgm:pt>
    <dgm:pt modelId="{8C9DAF9A-ADC8-402A-8C46-AAA868AD1797}" type="sibTrans" cxnId="{4416E14F-5C49-476C-B52B-1C13B6E2DE75}">
      <dgm:prSet/>
      <dgm:spPr/>
      <dgm:t>
        <a:bodyPr/>
        <a:lstStyle/>
        <a:p>
          <a:endParaRPr lang="en-IN"/>
        </a:p>
      </dgm:t>
    </dgm:pt>
    <dgm:pt modelId="{7A77E257-872F-461E-8EB1-7AABD61F057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Power Patterns</a:t>
          </a:r>
          <a:endParaRPr lang="en-IN" dirty="0"/>
        </a:p>
      </dgm:t>
    </dgm:pt>
    <dgm:pt modelId="{6345383A-0CF6-44DE-ABE6-72DAD0CEF00E}" type="parTrans" cxnId="{B5B99A4E-0EFE-48A1-87B1-CD2A21B3393C}">
      <dgm:prSet/>
      <dgm:spPr/>
      <dgm:t>
        <a:bodyPr/>
        <a:lstStyle/>
        <a:p>
          <a:endParaRPr lang="en-IN"/>
        </a:p>
      </dgm:t>
    </dgm:pt>
    <dgm:pt modelId="{11FEA5CC-E258-4E61-8595-491182F579B8}" type="sibTrans" cxnId="{B5B99A4E-0EFE-48A1-87B1-CD2A21B3393C}">
      <dgm:prSet/>
      <dgm:spPr/>
      <dgm:t>
        <a:bodyPr/>
        <a:lstStyle/>
        <a:p>
          <a:endParaRPr lang="en-IN"/>
        </a:p>
      </dgm:t>
    </dgm:pt>
    <dgm:pt modelId="{1BF1DD54-767D-4E89-BF76-921E9BFE68F9}">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Power Theorem</a:t>
          </a:r>
          <a:endParaRPr lang="en-IN" dirty="0"/>
        </a:p>
      </dgm:t>
    </dgm:pt>
    <dgm:pt modelId="{C5FF3362-9A0A-48A8-974F-EC0329BBF0FC}" type="parTrans" cxnId="{83846F19-CA77-44C3-9064-9348FD9D6F98}">
      <dgm:prSet/>
      <dgm:spPr/>
      <dgm:t>
        <a:bodyPr/>
        <a:lstStyle/>
        <a:p>
          <a:endParaRPr lang="en-IN"/>
        </a:p>
      </dgm:t>
    </dgm:pt>
    <dgm:pt modelId="{E15C60FD-CE6F-47A6-A3B6-F3437A146C34}" type="sibTrans" cxnId="{83846F19-CA77-44C3-9064-9348FD9D6F98}">
      <dgm:prSet/>
      <dgm:spPr/>
      <dgm:t>
        <a:bodyPr/>
        <a:lstStyle/>
        <a:p>
          <a:endParaRPr lang="en-IN"/>
        </a:p>
      </dgm:t>
    </dgm:pt>
    <dgm:pt modelId="{D234FACC-1593-4894-9DF1-BDE836AC304F}">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Radiation Intensity</a:t>
          </a:r>
          <a:endParaRPr lang="en-IN" dirty="0"/>
        </a:p>
      </dgm:t>
    </dgm:pt>
    <dgm:pt modelId="{5A021A13-4D93-4E5E-B7E3-DEE98B2E288D}" type="parTrans" cxnId="{7B2DE3DE-84B3-4EF7-AA70-CDDD18D89A60}">
      <dgm:prSet/>
      <dgm:spPr/>
      <dgm:t>
        <a:bodyPr/>
        <a:lstStyle/>
        <a:p>
          <a:endParaRPr lang="en-IN"/>
        </a:p>
      </dgm:t>
    </dgm:pt>
    <dgm:pt modelId="{0FA6D61A-DC37-406D-95BC-6272C193CB64}" type="sibTrans" cxnId="{7B2DE3DE-84B3-4EF7-AA70-CDDD18D89A60}">
      <dgm:prSet/>
      <dgm:spPr/>
      <dgm:t>
        <a:bodyPr/>
        <a:lstStyle/>
        <a:p>
          <a:endParaRPr lang="en-IN"/>
        </a:p>
      </dgm:t>
    </dgm:pt>
    <dgm:pt modelId="{DD907519-2AB9-480D-81EF-AE43BDF5AFF8}">
      <dgm:prSet/>
      <dgm:spPr/>
      <dgm:t>
        <a:bodyPr/>
        <a:lstStyle/>
        <a:p>
          <a:r>
            <a:rPr lang="en-IN" dirty="0" smtClean="0"/>
            <a:t>Field Patterns</a:t>
          </a:r>
        </a:p>
      </dgm:t>
    </dgm:pt>
    <dgm:pt modelId="{DD42DAB0-0654-484D-A932-B8536AC39164}" type="parTrans" cxnId="{296AB988-5F23-4D97-9023-E3CB758DF2AB}">
      <dgm:prSet/>
      <dgm:spPr/>
      <dgm:t>
        <a:bodyPr/>
        <a:lstStyle/>
        <a:p>
          <a:endParaRPr lang="en-IN"/>
        </a:p>
      </dgm:t>
    </dgm:pt>
    <dgm:pt modelId="{C34F380B-397B-4525-B005-C615BD01AD8C}" type="sibTrans" cxnId="{296AB988-5F23-4D97-9023-E3CB758DF2AB}">
      <dgm:prSet/>
      <dgm:spPr/>
      <dgm:t>
        <a:bodyPr/>
        <a:lstStyle/>
        <a:p>
          <a:endParaRPr lang="en-IN"/>
        </a:p>
      </dgm:t>
    </dgm:pt>
    <dgm:pt modelId="{82D5C5F4-5035-400D-90A9-40CF33D404AF}">
      <dgm:prSet/>
      <dgm:spPr/>
      <dgm:t>
        <a:bodyPr/>
        <a:lstStyle/>
        <a:p>
          <a:r>
            <a:rPr lang="en-IN" dirty="0" smtClean="0"/>
            <a:t>Phase Patterns</a:t>
          </a:r>
        </a:p>
      </dgm:t>
    </dgm:pt>
    <dgm:pt modelId="{348546FF-4ED0-4ADB-B167-8F824635A4B6}" type="parTrans" cxnId="{139E835F-BC06-4120-9CEA-D4BF766B1EAD}">
      <dgm:prSet/>
      <dgm:spPr/>
      <dgm:t>
        <a:bodyPr/>
        <a:lstStyle/>
        <a:p>
          <a:endParaRPr lang="en-IN"/>
        </a:p>
      </dgm:t>
    </dgm:pt>
    <dgm:pt modelId="{E6628E92-0757-4D26-AAAB-529EBA14165C}" type="sibTrans" cxnId="{139E835F-BC06-4120-9CEA-D4BF766B1EAD}">
      <dgm:prSet/>
      <dgm:spPr/>
      <dgm:t>
        <a:bodyPr/>
        <a:lstStyle/>
        <a:p>
          <a:endParaRPr lang="en-IN"/>
        </a:p>
      </dgm:t>
    </dgm:pt>
    <dgm:pt modelId="{CEF632A5-315B-4D01-A70B-050316CE6A45}">
      <dgm:prSet/>
      <dgm:spPr/>
      <dgm:t>
        <a:bodyPr/>
        <a:lstStyle/>
        <a:p>
          <a:r>
            <a:rPr lang="en-IN" dirty="0" smtClean="0"/>
            <a:t>Arrays of Two Isotropic Point Sources</a:t>
          </a:r>
        </a:p>
      </dgm:t>
    </dgm:pt>
    <dgm:pt modelId="{969603F4-6C3C-4549-A88E-AAE75F18A516}" type="parTrans" cxnId="{AB244FAD-C24B-4032-9294-85C590CFE346}">
      <dgm:prSet/>
      <dgm:spPr/>
      <dgm:t>
        <a:bodyPr/>
        <a:lstStyle/>
        <a:p>
          <a:endParaRPr lang="en-IN"/>
        </a:p>
      </dgm:t>
    </dgm:pt>
    <dgm:pt modelId="{EF02B951-6C12-4148-A905-B98CF5869668}" type="sibTrans" cxnId="{AB244FAD-C24B-4032-9294-85C590CFE346}">
      <dgm:prSet/>
      <dgm:spPr/>
      <dgm:t>
        <a:bodyPr/>
        <a:lstStyle/>
        <a:p>
          <a:endParaRPr lang="en-IN"/>
        </a:p>
      </dgm:t>
    </dgm:pt>
    <dgm:pt modelId="{71A24E58-8CF6-485E-A614-CDFC69A1EDF2}">
      <dgm:prSet/>
      <dgm:spPr/>
      <dgm:t>
        <a:bodyPr/>
        <a:lstStyle/>
        <a:p>
          <a:r>
            <a:rPr lang="en-IN" dirty="0" smtClean="0"/>
            <a:t>Pattern Multiplication</a:t>
          </a:r>
        </a:p>
      </dgm:t>
    </dgm:pt>
    <dgm:pt modelId="{020AED1B-797E-47B0-8543-0F595BBC58E3}" type="parTrans" cxnId="{C788894F-FC25-4B4F-9FA4-8F758AAC56E9}">
      <dgm:prSet/>
      <dgm:spPr/>
      <dgm:t>
        <a:bodyPr/>
        <a:lstStyle/>
        <a:p>
          <a:endParaRPr lang="en-IN"/>
        </a:p>
      </dgm:t>
    </dgm:pt>
    <dgm:pt modelId="{D2C59D0C-A3F9-4FB2-B604-3ED2B82E031B}" type="sibTrans" cxnId="{C788894F-FC25-4B4F-9FA4-8F758AAC56E9}">
      <dgm:prSet/>
      <dgm:spPr/>
      <dgm:t>
        <a:bodyPr/>
        <a:lstStyle/>
        <a:p>
          <a:endParaRPr lang="en-IN"/>
        </a:p>
      </dgm:t>
    </dgm:pt>
    <dgm:pt modelId="{1F82CA5A-04EC-4C8C-A6C0-3A206242A5CF}">
      <dgm:prSet/>
      <dgm:spPr/>
      <dgm:t>
        <a:bodyPr/>
        <a:lstStyle/>
        <a:p>
          <a:r>
            <a:rPr lang="en-IN" dirty="0" smtClean="0"/>
            <a:t>Linear Arrays of n Isotropic Point Sources of equal Amplitude and Spacing</a:t>
          </a:r>
        </a:p>
      </dgm:t>
    </dgm:pt>
    <dgm:pt modelId="{DCA60F74-E490-4F1F-BEBC-AD0AD1D521FB}" type="parTrans" cxnId="{5E2CDCCC-C825-4831-9306-6B8BE1B4F80C}">
      <dgm:prSet/>
      <dgm:spPr/>
      <dgm:t>
        <a:bodyPr/>
        <a:lstStyle/>
        <a:p>
          <a:endParaRPr lang="en-IN"/>
        </a:p>
      </dgm:t>
    </dgm:pt>
    <dgm:pt modelId="{822CBB35-FE4D-499E-8D96-D547C15C106F}" type="sibTrans" cxnId="{5E2CDCCC-C825-4831-9306-6B8BE1B4F80C}">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t>
        <a:bodyPr/>
        <a:lstStyle/>
        <a:p>
          <a:endParaRPr lang="en-IN"/>
        </a:p>
      </dgm:t>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t>
        <a:bodyPr/>
        <a:lstStyle/>
        <a:p>
          <a:endParaRPr lang="en-IN"/>
        </a:p>
      </dgm:t>
    </dgm:pt>
    <dgm:pt modelId="{BFD118DA-1034-415C-B525-DB23AE18A4DA}" type="pres">
      <dgm:prSet presAssocID="{FB4525F7-7FFD-45EC-9B46-3B10CD03A956}" presName="descendantText" presStyleLbl="alignAccFollowNode1" presStyleIdx="0" presStyleCnt="1" custLinFactNeighborX="229" custLinFactNeighborY="3148">
        <dgm:presLayoutVars>
          <dgm:bulletEnabled val="1"/>
        </dgm:presLayoutVars>
      </dgm:prSet>
      <dgm:spPr/>
      <dgm:t>
        <a:bodyPr/>
        <a:lstStyle/>
        <a:p>
          <a:endParaRPr lang="en-IN"/>
        </a:p>
      </dgm:t>
    </dgm:pt>
  </dgm:ptLst>
  <dgm:cxnLst>
    <dgm:cxn modelId="{C788894F-FC25-4B4F-9FA4-8F758AAC56E9}" srcId="{FB4525F7-7FFD-45EC-9B46-3B10CD03A956}" destId="{71A24E58-8CF6-485E-A614-CDFC69A1EDF2}" srcOrd="8" destOrd="0" parTransId="{020AED1B-797E-47B0-8543-0F595BBC58E3}" sibTransId="{D2C59D0C-A3F9-4FB2-B604-3ED2B82E031B}"/>
    <dgm:cxn modelId="{5E2CDCCC-C825-4831-9306-6B8BE1B4F80C}" srcId="{FB4525F7-7FFD-45EC-9B46-3B10CD03A956}" destId="{1F82CA5A-04EC-4C8C-A6C0-3A206242A5CF}" srcOrd="9" destOrd="0" parTransId="{DCA60F74-E490-4F1F-BEBC-AD0AD1D521FB}" sibTransId="{822CBB35-FE4D-499E-8D96-D547C15C106F}"/>
    <dgm:cxn modelId="{73CA9D2D-4003-415C-8A56-D83B0CB76792}" type="presOf" srcId="{FB4525F7-7FFD-45EC-9B46-3B10CD03A956}" destId="{DB7FC29E-D776-4C16-B7B4-78286B87C17E}" srcOrd="0" destOrd="0" presId="urn:microsoft.com/office/officeart/2005/8/layout/vList5"/>
    <dgm:cxn modelId="{B5B99A4E-0EFE-48A1-87B1-CD2A21B3393C}" srcId="{FB4525F7-7FFD-45EC-9B46-3B10CD03A956}" destId="{7A77E257-872F-461E-8EB1-7AABD61F057A}" srcOrd="2" destOrd="0" parTransId="{6345383A-0CF6-44DE-ABE6-72DAD0CEF00E}" sibTransId="{11FEA5CC-E258-4E61-8595-491182F579B8}"/>
    <dgm:cxn modelId="{7D48F80D-D1D1-44BD-B2E4-A80644A1FBB5}" type="presOf" srcId="{7A77E257-872F-461E-8EB1-7AABD61F057A}" destId="{BFD118DA-1034-415C-B525-DB23AE18A4DA}" srcOrd="0" destOrd="2" presId="urn:microsoft.com/office/officeart/2005/8/layout/vList5"/>
    <dgm:cxn modelId="{139E835F-BC06-4120-9CEA-D4BF766B1EAD}" srcId="{FB4525F7-7FFD-45EC-9B46-3B10CD03A956}" destId="{82D5C5F4-5035-400D-90A9-40CF33D404AF}" srcOrd="6" destOrd="0" parTransId="{348546FF-4ED0-4ADB-B167-8F824635A4B6}" sibTransId="{E6628E92-0757-4D26-AAAB-529EBA14165C}"/>
    <dgm:cxn modelId="{1DA4B7D5-468E-4674-8FA3-17DDC2EA5C5C}" type="presOf" srcId="{71A24E58-8CF6-485E-A614-CDFC69A1EDF2}" destId="{BFD118DA-1034-415C-B525-DB23AE18A4DA}" srcOrd="0" destOrd="8" presId="urn:microsoft.com/office/officeart/2005/8/layout/vList5"/>
    <dgm:cxn modelId="{AF05105C-21ED-4107-A140-B0ED8CB4431F}" type="presOf" srcId="{DD907519-2AB9-480D-81EF-AE43BDF5AFF8}" destId="{BFD118DA-1034-415C-B525-DB23AE18A4DA}" srcOrd="0" destOrd="5" presId="urn:microsoft.com/office/officeart/2005/8/layout/vList5"/>
    <dgm:cxn modelId="{83846F19-CA77-44C3-9064-9348FD9D6F98}" srcId="{FB4525F7-7FFD-45EC-9B46-3B10CD03A956}" destId="{1BF1DD54-767D-4E89-BF76-921E9BFE68F9}" srcOrd="3" destOrd="0" parTransId="{C5FF3362-9A0A-48A8-974F-EC0329BBF0FC}" sibTransId="{E15C60FD-CE6F-47A6-A3B6-F3437A146C34}"/>
    <dgm:cxn modelId="{C68002BD-82E3-4708-9017-96D748A6B80F}" type="presOf" srcId="{CEF632A5-315B-4D01-A70B-050316CE6A45}" destId="{BFD118DA-1034-415C-B525-DB23AE18A4DA}" srcOrd="0" destOrd="7" presId="urn:microsoft.com/office/officeart/2005/8/layout/vList5"/>
    <dgm:cxn modelId="{2E27DC21-38B1-431C-A675-D5175C14A605}" type="presOf" srcId="{1F82CA5A-04EC-4C8C-A6C0-3A206242A5CF}" destId="{BFD118DA-1034-415C-B525-DB23AE18A4DA}" srcOrd="0" destOrd="9"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12AB504E-FA10-440B-B679-465C6DEDCC47}" srcId="{FB4525F7-7FFD-45EC-9B46-3B10CD03A956}" destId="{0AA2B0D1-52DF-4C03-AB05-94D7F9A931DA}" srcOrd="0" destOrd="0" parTransId="{62E0F9A2-635D-462E-A34F-404836622046}" sibTransId="{9BCDE5AB-1470-465B-B169-79D2ADF85D7A}"/>
    <dgm:cxn modelId="{4416E14F-5C49-476C-B52B-1C13B6E2DE75}" srcId="{FB4525F7-7FFD-45EC-9B46-3B10CD03A956}" destId="{30BC96DC-E30E-41C2-AD8F-40080E4855BA}" srcOrd="1" destOrd="0" parTransId="{47881FFB-70EF-47E1-B5C6-A43A3F0891A2}" sibTransId="{8C9DAF9A-ADC8-402A-8C46-AAA868AD1797}"/>
    <dgm:cxn modelId="{EBB393CA-4171-49FE-9CC6-F0E266DB48EA}" type="presOf" srcId="{1BF1DD54-767D-4E89-BF76-921E9BFE68F9}" destId="{BFD118DA-1034-415C-B525-DB23AE18A4DA}" srcOrd="0" destOrd="3" presId="urn:microsoft.com/office/officeart/2005/8/layout/vList5"/>
    <dgm:cxn modelId="{296AB988-5F23-4D97-9023-E3CB758DF2AB}" srcId="{FB4525F7-7FFD-45EC-9B46-3B10CD03A956}" destId="{DD907519-2AB9-480D-81EF-AE43BDF5AFF8}" srcOrd="5" destOrd="0" parTransId="{DD42DAB0-0654-484D-A932-B8536AC39164}" sibTransId="{C34F380B-397B-4525-B005-C615BD01AD8C}"/>
    <dgm:cxn modelId="{7143A40A-7E70-4C17-8CE1-C3928198A6B7}" type="presOf" srcId="{82D5C5F4-5035-400D-90A9-40CF33D404AF}" destId="{BFD118DA-1034-415C-B525-DB23AE18A4DA}" srcOrd="0" destOrd="6" presId="urn:microsoft.com/office/officeart/2005/8/layout/vList5"/>
    <dgm:cxn modelId="{D4A95542-0026-4C25-A1E6-53845B9439CE}" type="presOf" srcId="{30BC96DC-E30E-41C2-AD8F-40080E4855BA}" destId="{BFD118DA-1034-415C-B525-DB23AE18A4DA}" srcOrd="0" destOrd="1" presId="urn:microsoft.com/office/officeart/2005/8/layout/vList5"/>
    <dgm:cxn modelId="{AB244FAD-C24B-4032-9294-85C590CFE346}" srcId="{FB4525F7-7FFD-45EC-9B46-3B10CD03A956}" destId="{CEF632A5-315B-4D01-A70B-050316CE6A45}" srcOrd="7" destOrd="0" parTransId="{969603F4-6C3C-4549-A88E-AAE75F18A516}" sibTransId="{EF02B951-6C12-4148-A905-B98CF5869668}"/>
    <dgm:cxn modelId="{B516C97C-3DF2-4117-A460-10056AA27F88}" type="presOf" srcId="{0AA2B0D1-52DF-4C03-AB05-94D7F9A931DA}" destId="{BFD118DA-1034-415C-B525-DB23AE18A4DA}" srcOrd="0" destOrd="0" presId="urn:microsoft.com/office/officeart/2005/8/layout/vList5"/>
    <dgm:cxn modelId="{7B2DE3DE-84B3-4EF7-AA70-CDDD18D89A60}" srcId="{FB4525F7-7FFD-45EC-9B46-3B10CD03A956}" destId="{D234FACC-1593-4894-9DF1-BDE836AC304F}" srcOrd="4" destOrd="0" parTransId="{5A021A13-4D93-4E5E-B7E3-DEE98B2E288D}" sibTransId="{0FA6D61A-DC37-406D-95BC-6272C193CB64}"/>
    <dgm:cxn modelId="{FDCCDE90-8753-4D4F-8503-00D11EE48AB7}" type="presOf" srcId="{D234FACC-1593-4894-9DF1-BDE836AC304F}" destId="{BFD118DA-1034-415C-B525-DB23AE18A4DA}" srcOrd="0" destOrd="4" presId="urn:microsoft.com/office/officeart/2005/8/layout/vList5"/>
    <dgm:cxn modelId="{B933AA42-C078-4B66-A78C-BF3F1A0443DB}" type="presOf" srcId="{2A4128E7-B3B9-4162-BB05-66A9D6357ADD}" destId="{64D86F2B-DD15-4CB0-85C7-885C12E28AB8}" srcOrd="0" destOrd="0" presId="urn:microsoft.com/office/officeart/2005/8/layout/vList5"/>
    <dgm:cxn modelId="{EC3A3FC6-71DC-4C0C-8F15-735DF44AE570}" type="presParOf" srcId="{64D86F2B-DD15-4CB0-85C7-885C12E28AB8}" destId="{C526CDD4-08A9-45E4-9CE3-63E7D4DD6BEA}" srcOrd="0" destOrd="0" presId="urn:microsoft.com/office/officeart/2005/8/layout/vList5"/>
    <dgm:cxn modelId="{465A8D73-DCB3-446D-B532-22ECC0958F6D}" type="presParOf" srcId="{C526CDD4-08A9-45E4-9CE3-63E7D4DD6BEA}" destId="{DB7FC29E-D776-4C16-B7B4-78286B87C17E}" srcOrd="0" destOrd="0" presId="urn:microsoft.com/office/officeart/2005/8/layout/vList5"/>
    <dgm:cxn modelId="{BCD2B035-9755-4B74-B44B-C2E726D008C6}"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9589B5B-4C08-4200-A192-D654C16BF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3772310-7DFC-4767-9A81-E2C6798901E1}">
      <dgm:prSet/>
      <dgm:spPr/>
      <dgm:t>
        <a:bodyPr/>
        <a:lstStyle/>
        <a:p>
          <a:pPr rtl="0"/>
          <a:r>
            <a:rPr lang="en-US" smtClean="0"/>
            <a:t>Suggested Reading</a:t>
          </a:r>
          <a:endParaRPr lang="en-IN"/>
        </a:p>
      </dgm:t>
    </dgm:pt>
    <dgm:pt modelId="{409C6F05-9D02-4289-ADA7-59F7352CFF63}" type="parTrans" cxnId="{5A92E9AC-804E-4887-AD6F-146310CF9AE2}">
      <dgm:prSet/>
      <dgm:spPr/>
      <dgm:t>
        <a:bodyPr/>
        <a:lstStyle/>
        <a:p>
          <a:endParaRPr lang="en-IN"/>
        </a:p>
      </dgm:t>
    </dgm:pt>
    <dgm:pt modelId="{119A04F2-1630-4AE6-BD3F-E7D1EB199A56}" type="sibTrans" cxnId="{5A92E9AC-804E-4887-AD6F-146310CF9AE2}">
      <dgm:prSet/>
      <dgm:spPr/>
      <dgm:t>
        <a:bodyPr/>
        <a:lstStyle/>
        <a:p>
          <a:endParaRPr lang="en-IN"/>
        </a:p>
      </dgm:t>
    </dgm:pt>
    <dgm:pt modelId="{0838745F-8893-4FB8-AC23-E6B0CBCBD351}" type="pres">
      <dgm:prSet presAssocID="{59589B5B-4C08-4200-A192-D654C16BF135}" presName="linear" presStyleCnt="0">
        <dgm:presLayoutVars>
          <dgm:animLvl val="lvl"/>
          <dgm:resizeHandles val="exact"/>
        </dgm:presLayoutVars>
      </dgm:prSet>
      <dgm:spPr/>
      <dgm:t>
        <a:bodyPr/>
        <a:lstStyle/>
        <a:p>
          <a:endParaRPr lang="en-IN"/>
        </a:p>
      </dgm:t>
    </dgm:pt>
    <dgm:pt modelId="{D9CF4C14-9BC7-4008-97E5-DF549F71B503}" type="pres">
      <dgm:prSet presAssocID="{93772310-7DFC-4767-9A81-E2C6798901E1}" presName="parentText" presStyleLbl="node1" presStyleIdx="0" presStyleCnt="1">
        <dgm:presLayoutVars>
          <dgm:chMax val="0"/>
          <dgm:bulletEnabled val="1"/>
        </dgm:presLayoutVars>
      </dgm:prSet>
      <dgm:spPr/>
      <dgm:t>
        <a:bodyPr/>
        <a:lstStyle/>
        <a:p>
          <a:endParaRPr lang="en-IN"/>
        </a:p>
      </dgm:t>
    </dgm:pt>
  </dgm:ptLst>
  <dgm:cxnLst>
    <dgm:cxn modelId="{5A92E9AC-804E-4887-AD6F-146310CF9AE2}" srcId="{59589B5B-4C08-4200-A192-D654C16BF135}" destId="{93772310-7DFC-4767-9A81-E2C6798901E1}" srcOrd="0" destOrd="0" parTransId="{409C6F05-9D02-4289-ADA7-59F7352CFF63}" sibTransId="{119A04F2-1630-4AE6-BD3F-E7D1EB199A56}"/>
    <dgm:cxn modelId="{86DDF4F3-C44C-4B76-985C-F45446A8F655}" type="presOf" srcId="{93772310-7DFC-4767-9A81-E2C6798901E1}" destId="{D9CF4C14-9BC7-4008-97E5-DF549F71B503}" srcOrd="0" destOrd="0" presId="urn:microsoft.com/office/officeart/2005/8/layout/vList2"/>
    <dgm:cxn modelId="{AD5504DA-A707-4FD3-835F-7A7663631E54}" type="presOf" srcId="{59589B5B-4C08-4200-A192-D654C16BF135}" destId="{0838745F-8893-4FB8-AC23-E6B0CBCBD351}" srcOrd="0" destOrd="0" presId="urn:microsoft.com/office/officeart/2005/8/layout/vList2"/>
    <dgm:cxn modelId="{9BE75B71-008C-48DD-9F05-B84F7D8F2D14}" type="presParOf" srcId="{0838745F-8893-4FB8-AC23-E6B0CBCBD351}" destId="{D9CF4C14-9BC7-4008-97E5-DF549F71B50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AF5113B-29C5-49F6-A8AF-C9177CF9EB69}">
      <dgm:prSet>
        <dgm:style>
          <a:lnRef idx="2">
            <a:schemeClr val="accent5"/>
          </a:lnRef>
          <a:fillRef idx="1">
            <a:schemeClr val="lt1"/>
          </a:fillRef>
          <a:effectRef idx="0">
            <a:schemeClr val="accent5"/>
          </a:effectRef>
          <a:fontRef idx="minor">
            <a:schemeClr val="dk1"/>
          </a:fontRef>
        </dgm:style>
      </dgm:prSet>
      <dgm:spPr/>
      <dgm:t>
        <a:bodyPr/>
        <a:lstStyle/>
        <a:p>
          <a:pPr rtl="0"/>
          <a:r>
            <a:rPr lang="en-IN" dirty="0" smtClean="0"/>
            <a:t>Text 3: “Antennas and Wave Propagation”</a:t>
          </a:r>
        </a:p>
        <a:p>
          <a:pPr rtl="0"/>
          <a:r>
            <a:rPr lang="en-IN" dirty="0" smtClean="0"/>
            <a:t>John D. Krauss, Ronald J </a:t>
          </a:r>
          <a:r>
            <a:rPr lang="en-IN" dirty="0" err="1" smtClean="0"/>
            <a:t>Marhefka</a:t>
          </a:r>
          <a:r>
            <a:rPr lang="en-IN" dirty="0" smtClean="0"/>
            <a:t> and Ahmad S Khan, 4</a:t>
          </a:r>
          <a:r>
            <a:rPr lang="en-IN" baseline="30000" dirty="0" smtClean="0"/>
            <a:t>th</a:t>
          </a:r>
          <a:r>
            <a:rPr lang="en-IN" dirty="0" smtClean="0"/>
            <a:t> Special Indian Edition , McGraw- Hill Education </a:t>
          </a:r>
          <a:r>
            <a:rPr lang="en-IN" dirty="0" err="1" smtClean="0"/>
            <a:t>Pvt.</a:t>
          </a:r>
          <a:r>
            <a:rPr lang="en-IN" dirty="0" smtClean="0"/>
            <a:t> Ltd., 2010. </a:t>
          </a:r>
          <a:endParaRPr lang="en-IN" dirty="0"/>
        </a:p>
      </dgm:t>
    </dgm:pt>
    <dgm:pt modelId="{F10A608A-6332-4B78-BCCE-2E6031C55D06}" type="parTrans" cxnId="{BBA65B6E-B426-410A-BC67-481008AA924B}">
      <dgm:prSet/>
      <dgm:spPr/>
      <dgm:t>
        <a:bodyPr/>
        <a:lstStyle/>
        <a:p>
          <a:endParaRPr lang="en-IN"/>
        </a:p>
      </dgm:t>
    </dgm:pt>
    <dgm:pt modelId="{03AEEEAD-F33E-49D8-BC23-9865C17ADCB6}" type="sibTrans" cxnId="{BBA65B6E-B426-410A-BC67-481008AA924B}">
      <dgm:prSet/>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 modelId="{A7A38ED5-A48F-4D62-BD4D-7B9D29C5CA16}" type="pres">
      <dgm:prSet presAssocID="{0AF5113B-29C5-49F6-A8AF-C9177CF9EB69}" presName="parentText" presStyleLbl="node1" presStyleIdx="0" presStyleCnt="1" custScaleY="123911" custLinFactNeighborX="14773" custLinFactNeighborY="-3364">
        <dgm:presLayoutVars>
          <dgm:chMax val="0"/>
          <dgm:bulletEnabled val="1"/>
        </dgm:presLayoutVars>
      </dgm:prSet>
      <dgm:spPr/>
      <dgm:t>
        <a:bodyPr/>
        <a:lstStyle/>
        <a:p>
          <a:endParaRPr lang="en-IN"/>
        </a:p>
      </dgm:t>
    </dgm:pt>
  </dgm:ptLst>
  <dgm:cxnLst>
    <dgm:cxn modelId="{9D3CCA0E-DD95-44A6-8594-54B213814314}" type="presOf" srcId="{AB1ED8B3-58CE-41EE-AC06-ACDDA505F30D}" destId="{0FDCEBE9-999D-411C-88E9-1E9707B6F4BD}" srcOrd="0" destOrd="0" presId="urn:microsoft.com/office/officeart/2005/8/layout/vList2"/>
    <dgm:cxn modelId="{14D05245-7554-46B3-8360-CC0BCD3B2083}" type="presOf" srcId="{0AF5113B-29C5-49F6-A8AF-C9177CF9EB69}" destId="{A7A38ED5-A48F-4D62-BD4D-7B9D29C5CA16}" srcOrd="0" destOrd="0" presId="urn:microsoft.com/office/officeart/2005/8/layout/vList2"/>
    <dgm:cxn modelId="{BBA65B6E-B426-410A-BC67-481008AA924B}" srcId="{AB1ED8B3-58CE-41EE-AC06-ACDDA505F30D}" destId="{0AF5113B-29C5-49F6-A8AF-C9177CF9EB69}" srcOrd="0" destOrd="0" parTransId="{F10A608A-6332-4B78-BCCE-2E6031C55D06}" sibTransId="{03AEEEAD-F33E-49D8-BC23-9865C17ADCB6}"/>
    <dgm:cxn modelId="{F0823C6B-C9EB-41AA-9093-69A7B9DC00BD}" type="presParOf" srcId="{0FDCEBE9-999D-411C-88E9-1E9707B6F4BD}" destId="{A7A38ED5-A48F-4D62-BD4D-7B9D29C5CA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36DDD7E-442F-407B-BB69-846D4E0B2E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3238A172-17C3-43CA-93B6-FE40E326EBC7}">
      <dgm:prSet/>
      <dgm:spPr/>
      <dgm:t>
        <a:bodyPr/>
        <a:lstStyle/>
        <a:p>
          <a:pPr rtl="0"/>
          <a:r>
            <a:rPr lang="fr-FR" dirty="0" err="1" smtClean="0"/>
            <a:t>Text</a:t>
          </a:r>
          <a:r>
            <a:rPr lang="fr-FR" dirty="0" smtClean="0"/>
            <a:t> 3: </a:t>
          </a:r>
          <a:endParaRPr lang="en-IN" dirty="0"/>
        </a:p>
      </dgm:t>
    </dgm:pt>
    <dgm:pt modelId="{72F905C3-80B6-4109-BAD7-2CE562610A98}" type="parTrans" cxnId="{10C1DED8-D098-4879-9199-47A206198392}">
      <dgm:prSet/>
      <dgm:spPr/>
      <dgm:t>
        <a:bodyPr/>
        <a:lstStyle/>
        <a:p>
          <a:endParaRPr lang="en-IN"/>
        </a:p>
      </dgm:t>
    </dgm:pt>
    <dgm:pt modelId="{2FA85335-3F2E-4DA1-A056-C9B7A8305895}" type="sibTrans" cxnId="{10C1DED8-D098-4879-9199-47A206198392}">
      <dgm:prSet/>
      <dgm:spPr/>
      <dgm:t>
        <a:bodyPr/>
        <a:lstStyle/>
        <a:p>
          <a:endParaRPr lang="en-IN"/>
        </a:p>
      </dgm:t>
    </dgm:pt>
    <dgm:pt modelId="{284C6551-98C4-4D91-9865-4A1507A03FAE}">
      <dgm:prSet/>
      <dgm:spPr/>
      <dgm:t>
        <a:bodyPr/>
        <a:lstStyle/>
        <a:p>
          <a:pPr rtl="0"/>
          <a:r>
            <a:rPr lang="fr-FR" dirty="0" smtClean="0"/>
            <a:t>Sections: </a:t>
          </a:r>
          <a:r>
            <a:rPr lang="en-IN" dirty="0" smtClean="0"/>
            <a:t>5.1 – 5.11, 5.13</a:t>
          </a:r>
          <a:endParaRPr lang="en-IN" dirty="0"/>
        </a:p>
      </dgm:t>
    </dgm:pt>
    <dgm:pt modelId="{6F724BE3-0003-4427-963F-0E8CE370164F}" type="parTrans" cxnId="{EC3A9262-83EB-4B51-A559-47DFE46C8822}">
      <dgm:prSet/>
      <dgm:spPr/>
      <dgm:t>
        <a:bodyPr/>
        <a:lstStyle/>
        <a:p>
          <a:endParaRPr lang="en-IN"/>
        </a:p>
      </dgm:t>
    </dgm:pt>
    <dgm:pt modelId="{D0F2E73E-A313-4BBF-A998-0E6929D2178C}" type="sibTrans" cxnId="{EC3A9262-83EB-4B51-A559-47DFE46C8822}">
      <dgm:prSet/>
      <dgm:spPr/>
      <dgm:t>
        <a:bodyPr/>
        <a:lstStyle/>
        <a:p>
          <a:endParaRPr lang="en-IN"/>
        </a:p>
      </dgm:t>
    </dgm:pt>
    <dgm:pt modelId="{5102E9B2-2C42-4094-B761-43C12B33312F}" type="pres">
      <dgm:prSet presAssocID="{936DDD7E-442F-407B-BB69-846D4E0B2ED8}" presName="linear" presStyleCnt="0">
        <dgm:presLayoutVars>
          <dgm:animLvl val="lvl"/>
          <dgm:resizeHandles val="exact"/>
        </dgm:presLayoutVars>
      </dgm:prSet>
      <dgm:spPr/>
      <dgm:t>
        <a:bodyPr/>
        <a:lstStyle/>
        <a:p>
          <a:endParaRPr lang="en-IN"/>
        </a:p>
      </dgm:t>
    </dgm:pt>
    <dgm:pt modelId="{1D656B26-1221-462C-AF3B-157500140217}" type="pres">
      <dgm:prSet presAssocID="{3238A172-17C3-43CA-93B6-FE40E326EBC7}" presName="parentText" presStyleLbl="node1" presStyleIdx="0" presStyleCnt="2" custLinFactNeighborX="-1111" custLinFactNeighborY="-18251">
        <dgm:presLayoutVars>
          <dgm:chMax val="0"/>
          <dgm:bulletEnabled val="1"/>
        </dgm:presLayoutVars>
      </dgm:prSet>
      <dgm:spPr/>
      <dgm:t>
        <a:bodyPr/>
        <a:lstStyle/>
        <a:p>
          <a:endParaRPr lang="en-IN"/>
        </a:p>
      </dgm:t>
    </dgm:pt>
    <dgm:pt modelId="{BFE23586-BC2D-4C32-9CAD-59985613E53B}" type="pres">
      <dgm:prSet presAssocID="{2FA85335-3F2E-4DA1-A056-C9B7A8305895}" presName="spacer" presStyleCnt="0"/>
      <dgm:spPr/>
    </dgm:pt>
    <dgm:pt modelId="{25815F3F-AEEA-49B3-BEBF-2ACBF64BEDA9}" type="pres">
      <dgm:prSet presAssocID="{284C6551-98C4-4D91-9865-4A1507A03FAE}" presName="parentText" presStyleLbl="node1" presStyleIdx="1" presStyleCnt="2">
        <dgm:presLayoutVars>
          <dgm:chMax val="0"/>
          <dgm:bulletEnabled val="1"/>
        </dgm:presLayoutVars>
      </dgm:prSet>
      <dgm:spPr/>
      <dgm:t>
        <a:bodyPr/>
        <a:lstStyle/>
        <a:p>
          <a:endParaRPr lang="en-IN"/>
        </a:p>
      </dgm:t>
    </dgm:pt>
  </dgm:ptLst>
  <dgm:cxnLst>
    <dgm:cxn modelId="{10C1DED8-D098-4879-9199-47A206198392}" srcId="{936DDD7E-442F-407B-BB69-846D4E0B2ED8}" destId="{3238A172-17C3-43CA-93B6-FE40E326EBC7}" srcOrd="0" destOrd="0" parTransId="{72F905C3-80B6-4109-BAD7-2CE562610A98}" sibTransId="{2FA85335-3F2E-4DA1-A056-C9B7A8305895}"/>
    <dgm:cxn modelId="{2BB5B6B1-775B-4C7F-86F3-91B8921DD82E}" type="presOf" srcId="{284C6551-98C4-4D91-9865-4A1507A03FAE}" destId="{25815F3F-AEEA-49B3-BEBF-2ACBF64BEDA9}" srcOrd="0" destOrd="0" presId="urn:microsoft.com/office/officeart/2005/8/layout/vList2"/>
    <dgm:cxn modelId="{C412594F-7FC0-4006-A92D-E2A46FD61388}" type="presOf" srcId="{3238A172-17C3-43CA-93B6-FE40E326EBC7}" destId="{1D656B26-1221-462C-AF3B-157500140217}" srcOrd="0" destOrd="0" presId="urn:microsoft.com/office/officeart/2005/8/layout/vList2"/>
    <dgm:cxn modelId="{EC3A9262-83EB-4B51-A559-47DFE46C8822}" srcId="{936DDD7E-442F-407B-BB69-846D4E0B2ED8}" destId="{284C6551-98C4-4D91-9865-4A1507A03FAE}" srcOrd="1" destOrd="0" parTransId="{6F724BE3-0003-4427-963F-0E8CE370164F}" sibTransId="{D0F2E73E-A313-4BBF-A998-0E6929D2178C}"/>
    <dgm:cxn modelId="{02358CF8-1C18-47B0-BEC1-ED378B524B3D}" type="presOf" srcId="{936DDD7E-442F-407B-BB69-846D4E0B2ED8}" destId="{5102E9B2-2C42-4094-B761-43C12B33312F}" srcOrd="0" destOrd="0" presId="urn:microsoft.com/office/officeart/2005/8/layout/vList2"/>
    <dgm:cxn modelId="{D09FA1D4-C473-4B1D-A999-ADDC71A6B1F5}" type="presParOf" srcId="{5102E9B2-2C42-4094-B761-43C12B33312F}" destId="{1D656B26-1221-462C-AF3B-157500140217}" srcOrd="0" destOrd="0" presId="urn:microsoft.com/office/officeart/2005/8/layout/vList2"/>
    <dgm:cxn modelId="{842324EE-A625-4328-9AE4-22DCB1723F82}" type="presParOf" srcId="{5102E9B2-2C42-4094-B761-43C12B33312F}" destId="{BFE23586-BC2D-4C32-9CAD-59985613E53B}" srcOrd="1" destOrd="0" presId="urn:microsoft.com/office/officeart/2005/8/layout/vList2"/>
    <dgm:cxn modelId="{9CE36DE9-CE5C-427E-8044-9277B8886C86}" type="presParOf" srcId="{5102E9B2-2C42-4094-B761-43C12B33312F}" destId="{25815F3F-AEEA-49B3-BEBF-2ACBF64BEDA9}" srcOrd="2"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68E38-655A-4770-AA31-F3BBB3DC10C6}">
      <dsp:nvSpPr>
        <dsp:cNvPr id="0" name=""/>
        <dsp:cNvSpPr/>
      </dsp:nvSpPr>
      <dsp:spPr>
        <a:xfrm>
          <a:off x="0" y="580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1" kern="1200" dirty="0" smtClean="0">
              <a:solidFill>
                <a:srgbClr val="FFFF00"/>
              </a:solidFill>
            </a:rPr>
            <a:t>Course Coordinator:</a:t>
          </a:r>
          <a:endParaRPr lang="en-IN" sz="1400" b="1" kern="1200" dirty="0">
            <a:solidFill>
              <a:srgbClr val="FFFF00"/>
            </a:solidFill>
          </a:endParaRPr>
        </a:p>
      </dsp:txBody>
      <dsp:txXfrm>
        <a:off x="15992" y="21799"/>
        <a:ext cx="2863616" cy="295616"/>
      </dsp:txXfrm>
    </dsp:sp>
    <dsp:sp modelId="{984016C2-1E25-4417-8960-5BE2370A8EC3}">
      <dsp:nvSpPr>
        <dsp:cNvPr id="0" name=""/>
        <dsp:cNvSpPr/>
      </dsp:nvSpPr>
      <dsp:spPr>
        <a:xfrm>
          <a:off x="0" y="37372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dirty="0" smtClean="0"/>
            <a:t>Guruprasad K N</a:t>
          </a:r>
          <a:endParaRPr lang="en-IN" sz="1400" kern="1200" dirty="0"/>
        </a:p>
      </dsp:txBody>
      <dsp:txXfrm>
        <a:off x="15992" y="389719"/>
        <a:ext cx="2863616" cy="295616"/>
      </dsp:txXfrm>
    </dsp:sp>
    <dsp:sp modelId="{1A968EF5-885F-4DBD-AADC-E95A56A22BCE}">
      <dsp:nvSpPr>
        <dsp:cNvPr id="0" name=""/>
        <dsp:cNvSpPr/>
      </dsp:nvSpPr>
      <dsp:spPr>
        <a:xfrm>
          <a:off x="0" y="74164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Assistant Professor</a:t>
          </a:r>
          <a:endParaRPr lang="en-IN" sz="1400" kern="1200"/>
        </a:p>
      </dsp:txBody>
      <dsp:txXfrm>
        <a:off x="15992" y="757639"/>
        <a:ext cx="2863616" cy="295616"/>
      </dsp:txXfrm>
    </dsp:sp>
    <dsp:sp modelId="{53561778-52B7-441F-A8D9-CE1D44CE54DE}">
      <dsp:nvSpPr>
        <dsp:cNvPr id="0" name=""/>
        <dsp:cNvSpPr/>
      </dsp:nvSpPr>
      <dsp:spPr>
        <a:xfrm>
          <a:off x="0" y="110956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Dept. of E&amp;C, ATME</a:t>
          </a:r>
          <a:endParaRPr lang="en-IN" sz="1400" kern="1200"/>
        </a:p>
      </dsp:txBody>
      <dsp:txXfrm>
        <a:off x="15992" y="1125559"/>
        <a:ext cx="2863616" cy="2956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18128"/>
          <a:ext cx="2438400" cy="46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Module 4: Chapter 2</a:t>
          </a:r>
          <a:endParaRPr lang="en-IN" sz="2000" kern="1200" dirty="0"/>
        </a:p>
      </dsp:txBody>
      <dsp:txXfrm>
        <a:off x="22846" y="40974"/>
        <a:ext cx="2392708" cy="42230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3771853" y="-718404"/>
          <a:ext cx="2508596" cy="4730496"/>
        </a:xfrm>
        <a:prstGeom prst="round2SameRect">
          <a:avLst/>
        </a:prstGeom>
        <a:solidFill>
          <a:schemeClr val="lt1"/>
        </a:solidFill>
        <a:ln w="5715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n-IN" sz="1900" kern="1200" dirty="0" smtClean="0"/>
            <a:t>Introduction</a:t>
          </a:r>
          <a:endParaRPr lang="en-IN" sz="1900" kern="1200" dirty="0"/>
        </a:p>
        <a:p>
          <a:pPr marL="171450" lvl="1" indent="-171450" algn="l" defTabSz="844550" rtl="0">
            <a:lnSpc>
              <a:spcPct val="90000"/>
            </a:lnSpc>
            <a:spcBef>
              <a:spcPct val="0"/>
            </a:spcBef>
            <a:spcAft>
              <a:spcPct val="15000"/>
            </a:spcAft>
            <a:buChar char="••"/>
          </a:pPr>
          <a:r>
            <a:rPr lang="en-IN" sz="1900" kern="1200" dirty="0" smtClean="0"/>
            <a:t>Short Electric Dipole</a:t>
          </a:r>
          <a:endParaRPr lang="en-IN" sz="1900" kern="1200" dirty="0"/>
        </a:p>
        <a:p>
          <a:pPr marL="171450" lvl="1" indent="-171450" algn="l" defTabSz="844550" rtl="0">
            <a:lnSpc>
              <a:spcPct val="90000"/>
            </a:lnSpc>
            <a:spcBef>
              <a:spcPct val="0"/>
            </a:spcBef>
            <a:spcAft>
              <a:spcPct val="15000"/>
            </a:spcAft>
            <a:buChar char="••"/>
          </a:pPr>
          <a:r>
            <a:rPr lang="en-IN" sz="1900" kern="1200" dirty="0" smtClean="0"/>
            <a:t>Fields of a Short Dipole (General and Far Field Analyses)</a:t>
          </a:r>
          <a:endParaRPr lang="en-IN" sz="1900" kern="1200" dirty="0"/>
        </a:p>
        <a:p>
          <a:pPr marL="171450" lvl="1" indent="-171450" algn="l" defTabSz="844550" rtl="0">
            <a:lnSpc>
              <a:spcPct val="90000"/>
            </a:lnSpc>
            <a:spcBef>
              <a:spcPct val="0"/>
            </a:spcBef>
            <a:spcAft>
              <a:spcPct val="15000"/>
            </a:spcAft>
            <a:buChar char="••"/>
          </a:pPr>
          <a:r>
            <a:rPr lang="en-IN" sz="1900" kern="1200" dirty="0" smtClean="0"/>
            <a:t>Radiation Resistance of a Short Dipole</a:t>
          </a:r>
          <a:endParaRPr lang="en-IN" sz="1900" kern="1200" dirty="0"/>
        </a:p>
        <a:p>
          <a:pPr marL="171450" lvl="1" indent="-171450" algn="l" defTabSz="844550" rtl="0">
            <a:lnSpc>
              <a:spcPct val="90000"/>
            </a:lnSpc>
            <a:spcBef>
              <a:spcPct val="0"/>
            </a:spcBef>
            <a:spcAft>
              <a:spcPct val="15000"/>
            </a:spcAft>
            <a:buChar char="••"/>
          </a:pPr>
          <a:r>
            <a:rPr lang="en-IN" sz="1900" kern="1200" dirty="0" smtClean="0"/>
            <a:t>Thin Linear Antenna (Field Analyses)</a:t>
          </a:r>
          <a:endParaRPr lang="en-IN" sz="1900" kern="1200" dirty="0"/>
        </a:p>
        <a:p>
          <a:pPr marL="171450" lvl="1" indent="-171450" algn="l" defTabSz="844550" rtl="0">
            <a:lnSpc>
              <a:spcPct val="90000"/>
            </a:lnSpc>
            <a:spcBef>
              <a:spcPct val="0"/>
            </a:spcBef>
            <a:spcAft>
              <a:spcPct val="15000"/>
            </a:spcAft>
            <a:buChar char="••"/>
          </a:pPr>
          <a:r>
            <a:rPr lang="en-IN" sz="1900" kern="1200" dirty="0" smtClean="0"/>
            <a:t>Radiation Resistances of Lambda/2 Antenna</a:t>
          </a:r>
          <a:endParaRPr lang="en-IN" sz="1900" kern="1200" dirty="0"/>
        </a:p>
      </dsp:txBody>
      <dsp:txXfrm rot="-5400000">
        <a:off x="2660903" y="515006"/>
        <a:ext cx="4608036" cy="2263676"/>
      </dsp:txXfrm>
    </dsp:sp>
    <dsp:sp modelId="{DB7FC29E-D776-4C16-B7B4-78286B87C17E}">
      <dsp:nvSpPr>
        <dsp:cNvPr id="0" name=""/>
        <dsp:cNvSpPr/>
      </dsp:nvSpPr>
      <dsp:spPr>
        <a:xfrm>
          <a:off x="0" y="0"/>
          <a:ext cx="2660904" cy="31357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lvl="0" algn="ctr" defTabSz="2133600" rtl="0">
            <a:lnSpc>
              <a:spcPct val="90000"/>
            </a:lnSpc>
            <a:spcBef>
              <a:spcPct val="0"/>
            </a:spcBef>
            <a:spcAft>
              <a:spcPct val="35000"/>
            </a:spcAft>
          </a:pPr>
          <a:r>
            <a:rPr lang="en-IN" sz="4800" kern="1200" dirty="0" smtClean="0"/>
            <a:t>Electric Dipoles:</a:t>
          </a:r>
          <a:endParaRPr lang="en-IN" sz="4800" kern="1200" dirty="0"/>
        </a:p>
      </dsp:txBody>
      <dsp:txXfrm>
        <a:off x="129895" y="129895"/>
        <a:ext cx="2401114" cy="287595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F4C14-9BC7-4008-97E5-DF549F71B503}">
      <dsp:nvSpPr>
        <dsp:cNvPr id="0" name=""/>
        <dsp:cNvSpPr/>
      </dsp:nvSpPr>
      <dsp:spPr>
        <a:xfrm>
          <a:off x="0" y="6428"/>
          <a:ext cx="2971800" cy="491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smtClean="0"/>
            <a:t>Suggested Reading</a:t>
          </a:r>
          <a:endParaRPr lang="en-IN" sz="2100" kern="1200"/>
        </a:p>
      </dsp:txBody>
      <dsp:txXfrm>
        <a:off x="23988" y="30416"/>
        <a:ext cx="2923824" cy="4434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A38ED5-A48F-4D62-BD4D-7B9D29C5CA16}">
      <dsp:nvSpPr>
        <dsp:cNvPr id="0" name=""/>
        <dsp:cNvSpPr/>
      </dsp:nvSpPr>
      <dsp:spPr>
        <a:xfrm>
          <a:off x="0" y="0"/>
          <a:ext cx="7391400" cy="1594734"/>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IN" sz="2200" kern="1200" dirty="0" smtClean="0"/>
            <a:t>Text 3: “Antennas and Wave Propagation”</a:t>
          </a:r>
        </a:p>
        <a:p>
          <a:pPr lvl="0" algn="l" defTabSz="977900" rtl="0">
            <a:lnSpc>
              <a:spcPct val="90000"/>
            </a:lnSpc>
            <a:spcBef>
              <a:spcPct val="0"/>
            </a:spcBef>
            <a:spcAft>
              <a:spcPct val="35000"/>
            </a:spcAft>
          </a:pPr>
          <a:r>
            <a:rPr lang="en-IN" sz="2200" kern="1200" dirty="0" smtClean="0"/>
            <a:t>John D. Krauss, Ronald J </a:t>
          </a:r>
          <a:r>
            <a:rPr lang="en-IN" sz="2200" kern="1200" dirty="0" err="1" smtClean="0"/>
            <a:t>Marhefka</a:t>
          </a:r>
          <a:r>
            <a:rPr lang="en-IN" sz="2200" kern="1200" dirty="0" smtClean="0"/>
            <a:t> and Ahmad S Khan, 4</a:t>
          </a:r>
          <a:r>
            <a:rPr lang="en-IN" sz="2200" kern="1200" baseline="30000" dirty="0" smtClean="0"/>
            <a:t>th</a:t>
          </a:r>
          <a:r>
            <a:rPr lang="en-IN" sz="2200" kern="1200" dirty="0" smtClean="0"/>
            <a:t> Special Indian Edition , McGraw- Hill Education </a:t>
          </a:r>
          <a:r>
            <a:rPr lang="en-IN" sz="2200" kern="1200" dirty="0" err="1" smtClean="0"/>
            <a:t>Pvt.</a:t>
          </a:r>
          <a:r>
            <a:rPr lang="en-IN" sz="2200" kern="1200" dirty="0" smtClean="0"/>
            <a:t> Ltd., 2010. </a:t>
          </a:r>
          <a:endParaRPr lang="en-IN" sz="2200" kern="1200" dirty="0"/>
        </a:p>
      </dsp:txBody>
      <dsp:txXfrm>
        <a:off x="77848" y="77848"/>
        <a:ext cx="7235704" cy="143903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56B26-1221-462C-AF3B-157500140217}">
      <dsp:nvSpPr>
        <dsp:cNvPr id="0" name=""/>
        <dsp:cNvSpPr/>
      </dsp:nvSpPr>
      <dsp:spPr>
        <a:xfrm>
          <a:off x="0" y="0"/>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dirty="0" err="1" smtClean="0"/>
            <a:t>Text</a:t>
          </a:r>
          <a:r>
            <a:rPr lang="fr-FR" sz="2200" kern="1200" dirty="0" smtClean="0"/>
            <a:t> 3: </a:t>
          </a:r>
          <a:endParaRPr lang="en-IN" sz="2200" kern="1200" dirty="0"/>
        </a:p>
      </dsp:txBody>
      <dsp:txXfrm>
        <a:off x="25130" y="25130"/>
        <a:ext cx="6807740" cy="464540"/>
      </dsp:txXfrm>
    </dsp:sp>
    <dsp:sp modelId="{25815F3F-AEEA-49B3-BEBF-2ACBF64BEDA9}">
      <dsp:nvSpPr>
        <dsp:cNvPr id="0" name=""/>
        <dsp:cNvSpPr/>
      </dsp:nvSpPr>
      <dsp:spPr>
        <a:xfrm>
          <a:off x="0" y="589724"/>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dirty="0" smtClean="0"/>
            <a:t>Sections: </a:t>
          </a:r>
          <a:r>
            <a:rPr lang="en-IN" sz="2200" kern="1200" dirty="0" smtClean="0"/>
            <a:t>6.1 -6.6</a:t>
          </a:r>
          <a:endParaRPr lang="en-IN" sz="2200" kern="1200" dirty="0"/>
        </a:p>
      </dsp:txBody>
      <dsp:txXfrm>
        <a:off x="25130" y="614854"/>
        <a:ext cx="6807740" cy="4645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802EF2-9F42-480D-8F3F-8D6C2909126A}">
      <dsp:nvSpPr>
        <dsp:cNvPr id="0" name=""/>
        <dsp:cNvSpPr/>
      </dsp:nvSpPr>
      <dsp:spPr>
        <a:xfrm>
          <a:off x="0" y="11183"/>
          <a:ext cx="6248400" cy="71271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Subject Name:  </a:t>
          </a:r>
          <a:r>
            <a:rPr lang="en-US" sz="1800" kern="1200" dirty="0" smtClean="0"/>
            <a:t>Microwave Engineering &amp; Antenna Theory </a:t>
          </a:r>
          <a:endParaRPr lang="en-IN" sz="1800" kern="1200" dirty="0"/>
        </a:p>
      </dsp:txBody>
      <dsp:txXfrm>
        <a:off x="34792" y="45975"/>
        <a:ext cx="6178816" cy="643131"/>
      </dsp:txXfrm>
    </dsp:sp>
    <dsp:sp modelId="{D31018BA-4700-452A-90C6-A47A6F9FD644}">
      <dsp:nvSpPr>
        <dsp:cNvPr id="0" name=""/>
        <dsp:cNvSpPr/>
      </dsp:nvSpPr>
      <dsp:spPr>
        <a:xfrm>
          <a:off x="1695971" y="761701"/>
          <a:ext cx="3034910" cy="617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0" kern="1200" dirty="0" smtClean="0"/>
            <a:t>Subject Code: </a:t>
          </a:r>
          <a:r>
            <a:rPr lang="en-US" sz="2000" b="0" kern="1200" dirty="0" smtClean="0"/>
            <a:t>BEC701</a:t>
          </a:r>
          <a:endParaRPr lang="en-IN" sz="2000" b="0" kern="1200" dirty="0"/>
        </a:p>
      </dsp:txBody>
      <dsp:txXfrm>
        <a:off x="1726128" y="791858"/>
        <a:ext cx="2974596" cy="5574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4DD75-D7AE-4207-8506-4B3CE9C8D6C3}">
      <dsp:nvSpPr>
        <dsp:cNvPr id="0" name=""/>
        <dsp:cNvSpPr/>
      </dsp:nvSpPr>
      <dsp:spPr>
        <a:xfrm>
          <a:off x="0" y="9"/>
          <a:ext cx="1752600" cy="3797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Module  4</a:t>
          </a:r>
          <a:endParaRPr lang="en-IN" sz="2000" kern="1200" dirty="0"/>
        </a:p>
      </dsp:txBody>
      <dsp:txXfrm>
        <a:off x="18540" y="18549"/>
        <a:ext cx="1715520" cy="3427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633EB-6813-4CF9-B6A3-107BC987E0AC}">
      <dsp:nvSpPr>
        <dsp:cNvPr id="0" name=""/>
        <dsp:cNvSpPr/>
      </dsp:nvSpPr>
      <dsp:spPr>
        <a:xfrm>
          <a:off x="0" y="669"/>
          <a:ext cx="5624858" cy="13702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ts val="600"/>
            </a:spcAft>
          </a:pPr>
          <a:r>
            <a:rPr lang="en-IN" sz="2400" kern="1200" dirty="0" smtClean="0"/>
            <a:t>Point Sources and Arrays</a:t>
          </a:r>
        </a:p>
        <a:p>
          <a:pPr lvl="0" algn="ctr" defTabSz="1066800" rtl="0">
            <a:lnSpc>
              <a:spcPct val="90000"/>
            </a:lnSpc>
            <a:spcBef>
              <a:spcPct val="0"/>
            </a:spcBef>
            <a:spcAft>
              <a:spcPts val="600"/>
            </a:spcAft>
          </a:pPr>
          <a:r>
            <a:rPr lang="en-IN" sz="2400" kern="1200" dirty="0" smtClean="0"/>
            <a:t>&amp; </a:t>
          </a:r>
        </a:p>
        <a:p>
          <a:pPr lvl="0" algn="ctr" defTabSz="1066800" rtl="0">
            <a:lnSpc>
              <a:spcPct val="90000"/>
            </a:lnSpc>
            <a:spcBef>
              <a:spcPct val="0"/>
            </a:spcBef>
            <a:spcAft>
              <a:spcPts val="600"/>
            </a:spcAft>
          </a:pPr>
          <a:r>
            <a:rPr lang="en-IN" sz="2400" kern="1200" dirty="0" smtClean="0"/>
            <a:t>Electric Dipoles</a:t>
          </a:r>
          <a:endParaRPr lang="en-IN" sz="2400" kern="1200" dirty="0"/>
        </a:p>
      </dsp:txBody>
      <dsp:txXfrm>
        <a:off x="66891" y="67560"/>
        <a:ext cx="5491076" cy="12364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18128"/>
          <a:ext cx="2438400" cy="46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Module 4: Chapter 1</a:t>
          </a:r>
          <a:endParaRPr lang="en-IN" sz="2000" kern="1200" dirty="0"/>
        </a:p>
      </dsp:txBody>
      <dsp:txXfrm>
        <a:off x="22846" y="40974"/>
        <a:ext cx="2392708" cy="4223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3771853" y="-718404"/>
          <a:ext cx="2508596" cy="4730496"/>
        </a:xfrm>
        <a:prstGeom prst="round2SameRect">
          <a:avLst/>
        </a:prstGeom>
        <a:solidFill>
          <a:schemeClr val="lt1"/>
        </a:solidFill>
        <a:ln w="5715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49530" tIns="24765" rIns="49530" bIns="24765" numCol="1" spcCol="1270" anchor="ctr" anchorCtr="0">
          <a:noAutofit/>
        </a:bodyPr>
        <a:lstStyle/>
        <a:p>
          <a:pPr marL="114300" lvl="1" indent="-114300" algn="l" defTabSz="577850" rtl="0">
            <a:lnSpc>
              <a:spcPct val="90000"/>
            </a:lnSpc>
            <a:spcBef>
              <a:spcPct val="0"/>
            </a:spcBef>
            <a:spcAft>
              <a:spcPct val="15000"/>
            </a:spcAft>
            <a:buChar char="••"/>
          </a:pPr>
          <a:r>
            <a:rPr lang="en-IN" sz="1300" kern="1200" dirty="0" smtClean="0"/>
            <a:t>Introduction</a:t>
          </a:r>
          <a:endParaRPr lang="en-IN" sz="1300" kern="1200" dirty="0"/>
        </a:p>
        <a:p>
          <a:pPr marL="114300" lvl="1" indent="-114300" algn="l" defTabSz="577850" rtl="0">
            <a:lnSpc>
              <a:spcPct val="90000"/>
            </a:lnSpc>
            <a:spcBef>
              <a:spcPct val="0"/>
            </a:spcBef>
            <a:spcAft>
              <a:spcPct val="15000"/>
            </a:spcAft>
            <a:buChar char="••"/>
          </a:pPr>
          <a:r>
            <a:rPr lang="en-IN" sz="1300" kern="1200" dirty="0" smtClean="0"/>
            <a:t>Point Sources</a:t>
          </a:r>
          <a:endParaRPr lang="en-IN" sz="1300" kern="1200" dirty="0"/>
        </a:p>
        <a:p>
          <a:pPr marL="114300" lvl="1" indent="-114300" algn="l" defTabSz="577850" rtl="0">
            <a:lnSpc>
              <a:spcPct val="90000"/>
            </a:lnSpc>
            <a:spcBef>
              <a:spcPct val="0"/>
            </a:spcBef>
            <a:spcAft>
              <a:spcPct val="15000"/>
            </a:spcAft>
            <a:buChar char="••"/>
          </a:pPr>
          <a:r>
            <a:rPr lang="en-IN" sz="1300" kern="1200" dirty="0" smtClean="0"/>
            <a:t>Power Patterns</a:t>
          </a:r>
          <a:endParaRPr lang="en-IN" sz="1300" kern="1200" dirty="0"/>
        </a:p>
        <a:p>
          <a:pPr marL="114300" lvl="1" indent="-114300" algn="l" defTabSz="577850" rtl="0">
            <a:lnSpc>
              <a:spcPct val="90000"/>
            </a:lnSpc>
            <a:spcBef>
              <a:spcPct val="0"/>
            </a:spcBef>
            <a:spcAft>
              <a:spcPct val="15000"/>
            </a:spcAft>
            <a:buChar char="••"/>
          </a:pPr>
          <a:r>
            <a:rPr lang="en-IN" sz="1300" kern="1200" dirty="0" smtClean="0"/>
            <a:t>Power Theorem</a:t>
          </a:r>
          <a:endParaRPr lang="en-IN" sz="1300" kern="1200" dirty="0"/>
        </a:p>
        <a:p>
          <a:pPr marL="114300" lvl="1" indent="-114300" algn="l" defTabSz="577850" rtl="0">
            <a:lnSpc>
              <a:spcPct val="90000"/>
            </a:lnSpc>
            <a:spcBef>
              <a:spcPct val="0"/>
            </a:spcBef>
            <a:spcAft>
              <a:spcPct val="15000"/>
            </a:spcAft>
            <a:buChar char="••"/>
          </a:pPr>
          <a:r>
            <a:rPr lang="en-IN" sz="1300" kern="1200" dirty="0" smtClean="0"/>
            <a:t>Radiation Intensity</a:t>
          </a:r>
          <a:endParaRPr lang="en-IN" sz="1300" kern="1200" dirty="0"/>
        </a:p>
        <a:p>
          <a:pPr marL="114300" lvl="1" indent="-114300" algn="l" defTabSz="577850">
            <a:lnSpc>
              <a:spcPct val="90000"/>
            </a:lnSpc>
            <a:spcBef>
              <a:spcPct val="0"/>
            </a:spcBef>
            <a:spcAft>
              <a:spcPct val="15000"/>
            </a:spcAft>
            <a:buChar char="••"/>
          </a:pPr>
          <a:r>
            <a:rPr lang="en-IN" sz="1300" kern="1200" dirty="0" smtClean="0"/>
            <a:t>Field Patterns</a:t>
          </a:r>
        </a:p>
        <a:p>
          <a:pPr marL="114300" lvl="1" indent="-114300" algn="l" defTabSz="577850">
            <a:lnSpc>
              <a:spcPct val="90000"/>
            </a:lnSpc>
            <a:spcBef>
              <a:spcPct val="0"/>
            </a:spcBef>
            <a:spcAft>
              <a:spcPct val="15000"/>
            </a:spcAft>
            <a:buChar char="••"/>
          </a:pPr>
          <a:r>
            <a:rPr lang="en-IN" sz="1300" kern="1200" dirty="0" smtClean="0"/>
            <a:t>Phase Patterns</a:t>
          </a:r>
        </a:p>
        <a:p>
          <a:pPr marL="114300" lvl="1" indent="-114300" algn="l" defTabSz="577850">
            <a:lnSpc>
              <a:spcPct val="90000"/>
            </a:lnSpc>
            <a:spcBef>
              <a:spcPct val="0"/>
            </a:spcBef>
            <a:spcAft>
              <a:spcPct val="15000"/>
            </a:spcAft>
            <a:buChar char="••"/>
          </a:pPr>
          <a:r>
            <a:rPr lang="en-IN" sz="1300" kern="1200" dirty="0" smtClean="0"/>
            <a:t>Arrays of Two Isotropic Point Sources</a:t>
          </a:r>
        </a:p>
        <a:p>
          <a:pPr marL="114300" lvl="1" indent="-114300" algn="l" defTabSz="577850">
            <a:lnSpc>
              <a:spcPct val="90000"/>
            </a:lnSpc>
            <a:spcBef>
              <a:spcPct val="0"/>
            </a:spcBef>
            <a:spcAft>
              <a:spcPct val="15000"/>
            </a:spcAft>
            <a:buChar char="••"/>
          </a:pPr>
          <a:r>
            <a:rPr lang="en-IN" sz="1300" kern="1200" dirty="0" smtClean="0"/>
            <a:t>Pattern Multiplication</a:t>
          </a:r>
        </a:p>
        <a:p>
          <a:pPr marL="114300" lvl="1" indent="-114300" algn="l" defTabSz="577850">
            <a:lnSpc>
              <a:spcPct val="90000"/>
            </a:lnSpc>
            <a:spcBef>
              <a:spcPct val="0"/>
            </a:spcBef>
            <a:spcAft>
              <a:spcPct val="15000"/>
            </a:spcAft>
            <a:buChar char="••"/>
          </a:pPr>
          <a:r>
            <a:rPr lang="en-IN" sz="1300" kern="1200" dirty="0" smtClean="0"/>
            <a:t>Linear Arrays of n Isotropic Point Sources of equal Amplitude and Spacing</a:t>
          </a:r>
        </a:p>
      </dsp:txBody>
      <dsp:txXfrm rot="-5400000">
        <a:off x="2660903" y="515006"/>
        <a:ext cx="4608036" cy="2263676"/>
      </dsp:txXfrm>
    </dsp:sp>
    <dsp:sp modelId="{DB7FC29E-D776-4C16-B7B4-78286B87C17E}">
      <dsp:nvSpPr>
        <dsp:cNvPr id="0" name=""/>
        <dsp:cNvSpPr/>
      </dsp:nvSpPr>
      <dsp:spPr>
        <a:xfrm>
          <a:off x="0" y="0"/>
          <a:ext cx="2660904" cy="31357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93345" rIns="186690" bIns="93345" numCol="1" spcCol="1270" anchor="ctr" anchorCtr="0">
          <a:noAutofit/>
        </a:bodyPr>
        <a:lstStyle/>
        <a:p>
          <a:pPr lvl="0" algn="ctr" defTabSz="2178050" rtl="0">
            <a:lnSpc>
              <a:spcPct val="90000"/>
            </a:lnSpc>
            <a:spcBef>
              <a:spcPct val="0"/>
            </a:spcBef>
            <a:spcAft>
              <a:spcPct val="35000"/>
            </a:spcAft>
          </a:pPr>
          <a:r>
            <a:rPr lang="en-IN" sz="4900" kern="1200" dirty="0" smtClean="0"/>
            <a:t>Point Sources and Arrays:</a:t>
          </a:r>
          <a:endParaRPr lang="en-IN" sz="4900" kern="1200" dirty="0"/>
        </a:p>
      </dsp:txBody>
      <dsp:txXfrm>
        <a:off x="129895" y="129895"/>
        <a:ext cx="2401114" cy="28759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F4C14-9BC7-4008-97E5-DF549F71B503}">
      <dsp:nvSpPr>
        <dsp:cNvPr id="0" name=""/>
        <dsp:cNvSpPr/>
      </dsp:nvSpPr>
      <dsp:spPr>
        <a:xfrm>
          <a:off x="0" y="6428"/>
          <a:ext cx="2971800" cy="491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smtClean="0"/>
            <a:t>Suggested Reading</a:t>
          </a:r>
          <a:endParaRPr lang="en-IN" sz="2100" kern="1200"/>
        </a:p>
      </dsp:txBody>
      <dsp:txXfrm>
        <a:off x="23988" y="30416"/>
        <a:ext cx="2923824" cy="44342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A38ED5-A48F-4D62-BD4D-7B9D29C5CA16}">
      <dsp:nvSpPr>
        <dsp:cNvPr id="0" name=""/>
        <dsp:cNvSpPr/>
      </dsp:nvSpPr>
      <dsp:spPr>
        <a:xfrm>
          <a:off x="0" y="0"/>
          <a:ext cx="7391400" cy="1594734"/>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IN" sz="2200" kern="1200" dirty="0" smtClean="0"/>
            <a:t>Text 3: “Antennas and Wave Propagation”</a:t>
          </a:r>
        </a:p>
        <a:p>
          <a:pPr lvl="0" algn="l" defTabSz="977900" rtl="0">
            <a:lnSpc>
              <a:spcPct val="90000"/>
            </a:lnSpc>
            <a:spcBef>
              <a:spcPct val="0"/>
            </a:spcBef>
            <a:spcAft>
              <a:spcPct val="35000"/>
            </a:spcAft>
          </a:pPr>
          <a:r>
            <a:rPr lang="en-IN" sz="2200" kern="1200" dirty="0" smtClean="0"/>
            <a:t>John D. Krauss, Ronald J </a:t>
          </a:r>
          <a:r>
            <a:rPr lang="en-IN" sz="2200" kern="1200" dirty="0" err="1" smtClean="0"/>
            <a:t>Marhefka</a:t>
          </a:r>
          <a:r>
            <a:rPr lang="en-IN" sz="2200" kern="1200" dirty="0" smtClean="0"/>
            <a:t> and Ahmad S Khan, 4</a:t>
          </a:r>
          <a:r>
            <a:rPr lang="en-IN" sz="2200" kern="1200" baseline="30000" dirty="0" smtClean="0"/>
            <a:t>th</a:t>
          </a:r>
          <a:r>
            <a:rPr lang="en-IN" sz="2200" kern="1200" dirty="0" smtClean="0"/>
            <a:t> Special Indian Edition , McGraw- Hill Education </a:t>
          </a:r>
          <a:r>
            <a:rPr lang="en-IN" sz="2200" kern="1200" dirty="0" err="1" smtClean="0"/>
            <a:t>Pvt.</a:t>
          </a:r>
          <a:r>
            <a:rPr lang="en-IN" sz="2200" kern="1200" dirty="0" smtClean="0"/>
            <a:t> Ltd., 2010. </a:t>
          </a:r>
          <a:endParaRPr lang="en-IN" sz="2200" kern="1200" dirty="0"/>
        </a:p>
      </dsp:txBody>
      <dsp:txXfrm>
        <a:off x="77848" y="77848"/>
        <a:ext cx="7235704" cy="143903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56B26-1221-462C-AF3B-157500140217}">
      <dsp:nvSpPr>
        <dsp:cNvPr id="0" name=""/>
        <dsp:cNvSpPr/>
      </dsp:nvSpPr>
      <dsp:spPr>
        <a:xfrm>
          <a:off x="0" y="0"/>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dirty="0" err="1" smtClean="0"/>
            <a:t>Text</a:t>
          </a:r>
          <a:r>
            <a:rPr lang="fr-FR" sz="2200" kern="1200" dirty="0" smtClean="0"/>
            <a:t> 3: </a:t>
          </a:r>
          <a:endParaRPr lang="en-IN" sz="2200" kern="1200" dirty="0"/>
        </a:p>
      </dsp:txBody>
      <dsp:txXfrm>
        <a:off x="25130" y="25130"/>
        <a:ext cx="6807740" cy="464540"/>
      </dsp:txXfrm>
    </dsp:sp>
    <dsp:sp modelId="{25815F3F-AEEA-49B3-BEBF-2ACBF64BEDA9}">
      <dsp:nvSpPr>
        <dsp:cNvPr id="0" name=""/>
        <dsp:cNvSpPr/>
      </dsp:nvSpPr>
      <dsp:spPr>
        <a:xfrm>
          <a:off x="0" y="589724"/>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dirty="0" smtClean="0"/>
            <a:t>Sections: </a:t>
          </a:r>
          <a:r>
            <a:rPr lang="en-IN" sz="2200" kern="1200" dirty="0" smtClean="0"/>
            <a:t>5.1 – 5.11, 5.13</a:t>
          </a:r>
          <a:endParaRPr lang="en-IN" sz="2200" kern="1200" dirty="0"/>
        </a:p>
      </dsp:txBody>
      <dsp:txXfrm>
        <a:off x="25130" y="614854"/>
        <a:ext cx="6807740" cy="4645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1208FE-1652-491A-8579-83720E0FAAE1}" type="datetime3">
              <a:rPr lang="en-IN" smtClean="0"/>
              <a:t>13 August 2025</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CE8B79-55E1-49A6-A7A1-9C72DBA5C1A8}" type="slidenum">
              <a:rPr lang="en-IN" smtClean="0"/>
              <a:t>‹#›</a:t>
            </a:fld>
            <a:endParaRPr lang="en-IN"/>
          </a:p>
        </p:txBody>
      </p:sp>
    </p:spTree>
    <p:extLst>
      <p:ext uri="{BB962C8B-B14F-4D97-AF65-F5344CB8AC3E}">
        <p14:creationId xmlns:p14="http://schemas.microsoft.com/office/powerpoint/2010/main" val="349250805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403E20-69E8-4B17-AED7-F3BE64D561A4}" type="datetime3">
              <a:rPr lang="en-IN" smtClean="0"/>
              <a:t>13 August 2025</a:t>
            </a:fld>
            <a:endParaRPr lang="en-I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B6EF87-3CFA-416B-AB0F-6FB845E8AC2E}" type="slidenum">
              <a:rPr lang="en-IN" smtClean="0"/>
              <a:t>‹#›</a:t>
            </a:fld>
            <a:endParaRPr lang="en-IN"/>
          </a:p>
        </p:txBody>
      </p:sp>
    </p:spTree>
    <p:extLst>
      <p:ext uri="{BB962C8B-B14F-4D97-AF65-F5344CB8AC3E}">
        <p14:creationId xmlns:p14="http://schemas.microsoft.com/office/powerpoint/2010/main" val="357461601"/>
      </p:ext>
    </p:extLst>
  </p:cSld>
  <p:clrMap bg1="lt1" tx1="dk1" bg2="lt2" tx2="dk2" accent1="accent1" accent2="accent2" accent3="accent3" accent4="accent4" accent5="accent5" accent6="accent6" hlink="hlink" folHlink="folHlink"/>
  <p:hf hdr="0"/>
  <p:notesStyle>
    <a:lvl1pPr marL="0" algn="l" defTabSz="878985" rtl="0" eaLnBrk="1" latinLnBrk="0" hangingPunct="1">
      <a:defRPr sz="1300" kern="1200">
        <a:solidFill>
          <a:schemeClr val="tx1"/>
        </a:solidFill>
        <a:latin typeface="+mn-lt"/>
        <a:ea typeface="+mn-ea"/>
        <a:cs typeface="+mn-cs"/>
      </a:defRPr>
    </a:lvl1pPr>
    <a:lvl2pPr marL="439491" algn="l" defTabSz="878985" rtl="0" eaLnBrk="1" latinLnBrk="0" hangingPunct="1">
      <a:defRPr sz="1300" kern="1200">
        <a:solidFill>
          <a:schemeClr val="tx1"/>
        </a:solidFill>
        <a:latin typeface="+mn-lt"/>
        <a:ea typeface="+mn-ea"/>
        <a:cs typeface="+mn-cs"/>
      </a:defRPr>
    </a:lvl2pPr>
    <a:lvl3pPr marL="878985" algn="l" defTabSz="878985" rtl="0" eaLnBrk="1" latinLnBrk="0" hangingPunct="1">
      <a:defRPr sz="1300" kern="1200">
        <a:solidFill>
          <a:schemeClr val="tx1"/>
        </a:solidFill>
        <a:latin typeface="+mn-lt"/>
        <a:ea typeface="+mn-ea"/>
        <a:cs typeface="+mn-cs"/>
      </a:defRPr>
    </a:lvl3pPr>
    <a:lvl4pPr marL="1318476" algn="l" defTabSz="878985" rtl="0" eaLnBrk="1" latinLnBrk="0" hangingPunct="1">
      <a:defRPr sz="1300" kern="1200">
        <a:solidFill>
          <a:schemeClr val="tx1"/>
        </a:solidFill>
        <a:latin typeface="+mn-lt"/>
        <a:ea typeface="+mn-ea"/>
        <a:cs typeface="+mn-cs"/>
      </a:defRPr>
    </a:lvl4pPr>
    <a:lvl5pPr marL="1757969" algn="l" defTabSz="878985" rtl="0" eaLnBrk="1" latinLnBrk="0" hangingPunct="1">
      <a:defRPr sz="1300" kern="1200">
        <a:solidFill>
          <a:schemeClr val="tx1"/>
        </a:solidFill>
        <a:latin typeface="+mn-lt"/>
        <a:ea typeface="+mn-ea"/>
        <a:cs typeface="+mn-cs"/>
      </a:defRPr>
    </a:lvl5pPr>
    <a:lvl6pPr marL="2197461" algn="l" defTabSz="878985" rtl="0" eaLnBrk="1" latinLnBrk="0" hangingPunct="1">
      <a:defRPr sz="1300" kern="1200">
        <a:solidFill>
          <a:schemeClr val="tx1"/>
        </a:solidFill>
        <a:latin typeface="+mn-lt"/>
        <a:ea typeface="+mn-ea"/>
        <a:cs typeface="+mn-cs"/>
      </a:defRPr>
    </a:lvl6pPr>
    <a:lvl7pPr marL="2636953" algn="l" defTabSz="878985" rtl="0" eaLnBrk="1" latinLnBrk="0" hangingPunct="1">
      <a:defRPr sz="1300" kern="1200">
        <a:solidFill>
          <a:schemeClr val="tx1"/>
        </a:solidFill>
        <a:latin typeface="+mn-lt"/>
        <a:ea typeface="+mn-ea"/>
        <a:cs typeface="+mn-cs"/>
      </a:defRPr>
    </a:lvl7pPr>
    <a:lvl8pPr marL="3076445" algn="l" defTabSz="878985" rtl="0" eaLnBrk="1" latinLnBrk="0" hangingPunct="1">
      <a:defRPr sz="1300" kern="1200">
        <a:solidFill>
          <a:schemeClr val="tx1"/>
        </a:solidFill>
        <a:latin typeface="+mn-lt"/>
        <a:ea typeface="+mn-ea"/>
        <a:cs typeface="+mn-cs"/>
      </a:defRPr>
    </a:lvl8pPr>
    <a:lvl9pPr marL="3515938" algn="l" defTabSz="87898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36B6EF87-3CFA-416B-AB0F-6FB845E8AC2E}" type="slidenum">
              <a:rPr lang="en-IN" smtClean="0"/>
              <a:t>1</a:t>
            </a:fld>
            <a:endParaRPr lang="en-IN"/>
          </a:p>
        </p:txBody>
      </p:sp>
      <p:sp>
        <p:nvSpPr>
          <p:cNvPr id="6" name="Footer Placeholder 5"/>
          <p:cNvSpPr>
            <a:spLocks noGrp="1"/>
          </p:cNvSpPr>
          <p:nvPr>
            <p:ph type="ftr" sz="quarter" idx="12"/>
          </p:nvPr>
        </p:nvSpPr>
        <p:spPr/>
        <p:txBody>
          <a:bodyPr/>
          <a:lstStyle/>
          <a:p>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671884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115</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36B6EF87-3CFA-416B-AB0F-6FB845E8AC2E}" type="slidenum">
              <a:rPr lang="en-IN" smtClean="0"/>
              <a:t>2</a:t>
            </a:fld>
            <a:endParaRPr lang="en-IN"/>
          </a:p>
        </p:txBody>
      </p:sp>
      <p:sp>
        <p:nvSpPr>
          <p:cNvPr id="6" name="Footer Placeholder 5"/>
          <p:cNvSpPr>
            <a:spLocks noGrp="1"/>
          </p:cNvSpPr>
          <p:nvPr>
            <p:ph type="ftr" sz="quarter" idx="12"/>
          </p:nvPr>
        </p:nvSpPr>
        <p:spPr/>
        <p:txBody>
          <a:bodyPr/>
          <a:lstStyle/>
          <a:p>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671884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269925"/>
            <a:ext cx="7406640" cy="1104137"/>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387547"/>
            <a:ext cx="7406640" cy="1314450"/>
          </a:xfrm>
        </p:spPr>
        <p:txBody>
          <a:bodyPr tIns="0"/>
          <a:lstStyle>
            <a:lvl1pPr marL="26369" indent="0" algn="l">
              <a:buNone/>
              <a:defRPr sz="2400">
                <a:solidFill>
                  <a:schemeClr val="tx2">
                    <a:shade val="30000"/>
                    <a:satMod val="150000"/>
                  </a:schemeClr>
                </a:solidFill>
              </a:defRPr>
            </a:lvl1pPr>
            <a:lvl2pPr marL="439491" indent="0" algn="ctr">
              <a:buNone/>
            </a:lvl2pPr>
            <a:lvl3pPr marL="878985" indent="0" algn="ctr">
              <a:buNone/>
            </a:lvl3pPr>
            <a:lvl4pPr marL="1318476" indent="0" algn="ctr">
              <a:buNone/>
            </a:lvl4pPr>
            <a:lvl5pPr marL="1757969" indent="0" algn="ctr">
              <a:buNone/>
            </a:lvl5pPr>
            <a:lvl6pPr marL="2197461" indent="0" algn="ctr">
              <a:buNone/>
            </a:lvl6pPr>
            <a:lvl7pPr marL="2636953" indent="0" algn="ctr">
              <a:buNone/>
            </a:lvl7pPr>
            <a:lvl8pPr marL="3076445" indent="0" algn="ctr">
              <a:buNone/>
            </a:lvl8pPr>
            <a:lvl9pPr marL="3515938"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Oval 7"/>
          <p:cNvSpPr/>
          <p:nvPr/>
        </p:nvSpPr>
        <p:spPr>
          <a:xfrm>
            <a:off x="921435" y="1060353"/>
            <a:ext cx="210311" cy="15773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
        <p:nvSpPr>
          <p:cNvPr id="9" name="Oval 8"/>
          <p:cNvSpPr/>
          <p:nvPr/>
        </p:nvSpPr>
        <p:spPr>
          <a:xfrm>
            <a:off x="1157178" y="1008766"/>
            <a:ext cx="64007" cy="4800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05985"/>
            <a:ext cx="1828800" cy="4388642"/>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1" y="205985"/>
            <a:ext cx="5562600" cy="438864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37"/>
            <a:ext cx="6858000" cy="514354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2" name="Title 1"/>
          <p:cNvSpPr>
            <a:spLocks noGrp="1"/>
          </p:cNvSpPr>
          <p:nvPr>
            <p:ph type="title"/>
          </p:nvPr>
        </p:nvSpPr>
        <p:spPr>
          <a:xfrm>
            <a:off x="2578393" y="1950244"/>
            <a:ext cx="6400800" cy="1714500"/>
          </a:xfrm>
        </p:spPr>
        <p:txBody>
          <a:bodyPr anchor="t"/>
          <a:lstStyle>
            <a:lvl1pPr algn="l">
              <a:lnSpc>
                <a:spcPts val="4326"/>
              </a:lnSpc>
              <a:buNone/>
              <a:defRPr sz="38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3" y="800103"/>
            <a:ext cx="6400800" cy="1132285"/>
          </a:xfrm>
        </p:spPr>
        <p:txBody>
          <a:bodyPr anchor="b"/>
          <a:lstStyle>
            <a:lvl1pPr marL="17579" indent="0">
              <a:lnSpc>
                <a:spcPts val="2212"/>
              </a:lnSpc>
              <a:spcBef>
                <a:spcPts val="0"/>
              </a:spcBef>
              <a:buNone/>
              <a:defRPr sz="1900">
                <a:solidFill>
                  <a:schemeClr val="tx2">
                    <a:shade val="30000"/>
                    <a:satMod val="150000"/>
                  </a:schemeClr>
                </a:solidFill>
              </a:defRPr>
            </a:lvl1pPr>
            <a:lvl2pPr>
              <a:buNone/>
              <a:defRPr sz="17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Rectangle 9"/>
          <p:cNvSpPr/>
          <p:nvPr/>
        </p:nvSpPr>
        <p:spPr bwMode="invGray">
          <a:xfrm>
            <a:off x="2286001" y="3"/>
            <a:ext cx="76200"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8" name="Oval 7"/>
          <p:cNvSpPr/>
          <p:nvPr/>
        </p:nvSpPr>
        <p:spPr>
          <a:xfrm>
            <a:off x="2172324" y="2110991"/>
            <a:ext cx="210311" cy="15773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
        <p:nvSpPr>
          <p:cNvPr id="9" name="Oval 8"/>
          <p:cNvSpPr/>
          <p:nvPr/>
        </p:nvSpPr>
        <p:spPr>
          <a:xfrm>
            <a:off x="2408065" y="2059403"/>
            <a:ext cx="64007" cy="4800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9" y="205740"/>
            <a:ext cx="7498080" cy="85725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9" y="1143000"/>
            <a:ext cx="3657600" cy="3497580"/>
          </a:xfrm>
        </p:spPr>
        <p:txBody>
          <a:bodyPr/>
          <a:lstStyle>
            <a:lvl1pPr>
              <a:defRPr sz="2700"/>
            </a:lvl1pPr>
            <a:lvl2pPr>
              <a:defRPr sz="2200"/>
            </a:lvl2pPr>
            <a:lvl3pPr>
              <a:defRPr sz="1900"/>
            </a:lvl3pPr>
            <a:lvl4pPr>
              <a:defRPr sz="1700"/>
            </a:lvl4pPr>
            <a:lvl5pPr>
              <a:defRPr sz="17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9" y="1143000"/>
            <a:ext cx="3657600" cy="3497580"/>
          </a:xfrm>
        </p:spPr>
        <p:txBody>
          <a:bodyPr/>
          <a:lstStyle>
            <a:lvl1pPr>
              <a:defRPr sz="2700"/>
            </a:lvl1pPr>
            <a:lvl2pPr>
              <a:defRPr sz="2200"/>
            </a:lvl2pPr>
            <a:lvl3pPr>
              <a:defRPr sz="1900"/>
            </a:lvl3pPr>
            <a:lvl4pPr>
              <a:defRPr sz="1700"/>
            </a:lvl4pPr>
            <a:lvl5pPr>
              <a:defRPr sz="17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3870253"/>
            <a:ext cx="8229600" cy="857250"/>
          </a:xfrm>
        </p:spPr>
        <p:txBody>
          <a:bodyPr anchor="ctr"/>
          <a:lstStyle>
            <a:lvl1pPr algn="ctr">
              <a:defRPr sz="43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246212"/>
            <a:ext cx="4023360" cy="480060"/>
          </a:xfrm>
          <a:solidFill>
            <a:schemeClr val="bg1"/>
          </a:solidFill>
          <a:ln w="10795">
            <a:solidFill>
              <a:schemeClr val="bg1"/>
            </a:solidFill>
            <a:miter lim="800000"/>
          </a:ln>
        </p:spPr>
        <p:txBody>
          <a:bodyPr anchor="ctr"/>
          <a:lstStyle>
            <a:lvl1pPr marL="61529" indent="0" algn="l">
              <a:lnSpc>
                <a:spcPct val="100000"/>
              </a:lnSpc>
              <a:spcBef>
                <a:spcPts val="98"/>
              </a:spcBef>
              <a:buNone/>
              <a:defRPr sz="1700" b="0">
                <a:solidFill>
                  <a:schemeClr val="tx1"/>
                </a:solidFill>
              </a:defRPr>
            </a:lvl1pPr>
            <a:lvl2pPr>
              <a:buNone/>
              <a:defRPr sz="1900" b="1"/>
            </a:lvl2pPr>
            <a:lvl3pPr>
              <a:buNone/>
              <a:defRPr sz="17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246212"/>
            <a:ext cx="4023360" cy="480060"/>
          </a:xfrm>
          <a:solidFill>
            <a:schemeClr val="bg1"/>
          </a:solidFill>
          <a:ln w="10795">
            <a:solidFill>
              <a:schemeClr val="bg1"/>
            </a:solidFill>
            <a:miter lim="800000"/>
          </a:ln>
        </p:spPr>
        <p:txBody>
          <a:bodyPr anchor="ctr"/>
          <a:lstStyle>
            <a:lvl1pPr marL="61529" indent="0" algn="l">
              <a:lnSpc>
                <a:spcPct val="100000"/>
              </a:lnSpc>
              <a:spcBef>
                <a:spcPts val="98"/>
              </a:spcBef>
              <a:buNone/>
              <a:defRPr sz="1700" b="0">
                <a:solidFill>
                  <a:schemeClr val="tx1"/>
                </a:solidFill>
              </a:defRPr>
            </a:lvl1pPr>
            <a:lvl2pPr>
              <a:buNone/>
              <a:defRPr sz="1900" b="1"/>
            </a:lvl2pPr>
            <a:lvl3pPr>
              <a:buNone/>
              <a:defRPr sz="17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727003"/>
            <a:ext cx="4023360" cy="3086100"/>
          </a:xfrm>
          <a:ln w="10795">
            <a:solidFill>
              <a:schemeClr val="bg1"/>
            </a:solidFill>
            <a:prstDash val="dash"/>
            <a:miter lim="800000"/>
          </a:ln>
        </p:spPr>
        <p:txBody>
          <a:bodyPr/>
          <a:lstStyle>
            <a:lvl1pPr marL="377963" indent="-263695">
              <a:lnSpc>
                <a:spcPct val="100000"/>
              </a:lnSpc>
              <a:spcBef>
                <a:spcPts val="673"/>
              </a:spcBef>
              <a:defRPr sz="2200"/>
            </a:lvl1pPr>
            <a:lvl2pPr>
              <a:lnSpc>
                <a:spcPct val="100000"/>
              </a:lnSpc>
              <a:spcBef>
                <a:spcPts val="673"/>
              </a:spcBef>
              <a:defRPr sz="1900"/>
            </a:lvl2pPr>
            <a:lvl3pPr>
              <a:lnSpc>
                <a:spcPct val="100000"/>
              </a:lnSpc>
              <a:spcBef>
                <a:spcPts val="673"/>
              </a:spcBef>
              <a:defRPr sz="1700"/>
            </a:lvl3pPr>
            <a:lvl4pPr>
              <a:lnSpc>
                <a:spcPct val="100000"/>
              </a:lnSpc>
              <a:spcBef>
                <a:spcPts val="673"/>
              </a:spcBef>
              <a:defRPr sz="1600"/>
            </a:lvl4pPr>
            <a:lvl5pPr>
              <a:lnSpc>
                <a:spcPct val="100000"/>
              </a:lnSpc>
              <a:spcBef>
                <a:spcPts val="673"/>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727003"/>
            <a:ext cx="4023360" cy="3086100"/>
          </a:xfrm>
          <a:ln w="10795">
            <a:solidFill>
              <a:schemeClr val="bg1"/>
            </a:solidFill>
            <a:prstDash val="dash"/>
            <a:miter lim="800000"/>
          </a:ln>
        </p:spPr>
        <p:txBody>
          <a:bodyPr/>
          <a:lstStyle>
            <a:lvl1pPr marL="377963" indent="-263695">
              <a:lnSpc>
                <a:spcPct val="100000"/>
              </a:lnSpc>
              <a:spcBef>
                <a:spcPts val="673"/>
              </a:spcBef>
              <a:defRPr sz="2200"/>
            </a:lvl1pPr>
            <a:lvl2pPr>
              <a:lnSpc>
                <a:spcPct val="100000"/>
              </a:lnSpc>
              <a:spcBef>
                <a:spcPts val="673"/>
              </a:spcBef>
              <a:defRPr sz="1900"/>
            </a:lvl2pPr>
            <a:lvl3pPr>
              <a:lnSpc>
                <a:spcPct val="100000"/>
              </a:lnSpc>
              <a:spcBef>
                <a:spcPts val="673"/>
              </a:spcBef>
              <a:defRPr sz="1700"/>
            </a:lvl3pPr>
            <a:lvl4pPr>
              <a:lnSpc>
                <a:spcPct val="100000"/>
              </a:lnSpc>
              <a:spcBef>
                <a:spcPts val="673"/>
              </a:spcBef>
              <a:defRPr sz="1600"/>
            </a:lvl4pPr>
            <a:lvl5pPr>
              <a:lnSpc>
                <a:spcPct val="100000"/>
              </a:lnSpc>
              <a:spcBef>
                <a:spcPts val="673"/>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9" y="205740"/>
            <a:ext cx="7498080" cy="85725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6" y="0"/>
            <a:ext cx="8129016" cy="51435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Rectangle 5"/>
          <p:cNvSpPr/>
          <p:nvPr/>
        </p:nvSpPr>
        <p:spPr bwMode="invGray">
          <a:xfrm>
            <a:off x="1014984" y="-37"/>
            <a:ext cx="73153"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62585"/>
            <a:ext cx="3810000" cy="871538"/>
          </a:xfrm>
          <a:ln>
            <a:noFill/>
          </a:ln>
        </p:spPr>
        <p:txBody>
          <a:bodyPr anchor="b"/>
          <a:lstStyle>
            <a:lvl1pPr algn="l">
              <a:lnSpc>
                <a:spcPts val="1921"/>
              </a:lnSpc>
              <a:buNone/>
              <a:defRPr sz="21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055231"/>
            <a:ext cx="3810000" cy="523873"/>
          </a:xfrm>
        </p:spPr>
        <p:txBody>
          <a:bodyPr/>
          <a:lstStyle>
            <a:lvl1pPr marL="43950" indent="0">
              <a:lnSpc>
                <a:spcPct val="100000"/>
              </a:lnSpc>
              <a:spcBef>
                <a:spcPts val="0"/>
              </a:spcBef>
              <a:buNone/>
              <a:defRPr sz="1400"/>
            </a:lvl1pPr>
            <a:lvl2pPr>
              <a:buNone/>
              <a:defRPr sz="1300"/>
            </a:lvl2pPr>
            <a:lvl3pPr>
              <a:buNone/>
              <a:defRPr sz="1000"/>
            </a:lvl3pPr>
            <a:lvl4pPr>
              <a:buNone/>
              <a:defRPr sz="800"/>
            </a:lvl4pPr>
            <a:lvl5pPr>
              <a:buNone/>
              <a:defRPr sz="8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1" y="1600201"/>
            <a:ext cx="8153400" cy="2994424"/>
          </a:xfrm>
        </p:spPr>
        <p:txBody>
          <a:bodyPr/>
          <a:lstStyle>
            <a:lvl1pPr>
              <a:defRPr sz="3100"/>
            </a:lvl1pPr>
            <a:lvl2pPr>
              <a:defRPr sz="2700"/>
            </a:lvl2pPr>
            <a:lvl3pPr>
              <a:defRPr sz="2200"/>
            </a:lvl3pPr>
            <a:lvl4pPr>
              <a:defRPr sz="1900"/>
            </a:lvl4pPr>
            <a:lvl5pPr>
              <a:defRPr sz="19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800100"/>
            <a:ext cx="2743200" cy="14859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Rectangle 7"/>
          <p:cNvSpPr/>
          <p:nvPr/>
        </p:nvSpPr>
        <p:spPr>
          <a:xfrm>
            <a:off x="762000" y="800100"/>
            <a:ext cx="4572000" cy="3429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87898" tIns="263695" rIns="87898" bIns="43950" rtlCol="0" anchor="t">
            <a:normAutofit/>
          </a:bodyPr>
          <a:lstStyle>
            <a:extLst/>
          </a:lstStyle>
          <a:p>
            <a:pPr marL="0" indent="-272486" algn="l" rtl="0" eaLnBrk="1" latinLnBrk="0" hangingPunct="1">
              <a:lnSpc>
                <a:spcPts val="2883"/>
              </a:lnSpc>
              <a:spcBef>
                <a:spcPts val="576"/>
              </a:spcBef>
              <a:buClr>
                <a:schemeClr val="accent1"/>
              </a:buClr>
              <a:buSzPct val="80000"/>
              <a:buFont typeface="Wingdings 2"/>
              <a:buNone/>
            </a:pPr>
            <a:endParaRPr kumimoji="0" lang="en-US" sz="3100" kern="1200">
              <a:solidFill>
                <a:schemeClr val="tx1"/>
              </a:solidFill>
              <a:latin typeface="+mn-lt"/>
              <a:ea typeface="+mn-ea"/>
              <a:cs typeface="+mn-cs"/>
            </a:endParaRPr>
          </a:p>
        </p:txBody>
      </p:sp>
      <p:sp>
        <p:nvSpPr>
          <p:cNvPr id="3" name="Picture Placeholder 2"/>
          <p:cNvSpPr>
            <a:spLocks noGrp="1"/>
          </p:cNvSpPr>
          <p:nvPr>
            <p:ph type="pic" idx="1"/>
          </p:nvPr>
        </p:nvSpPr>
        <p:spPr>
          <a:xfrm>
            <a:off x="838200" y="857256"/>
            <a:ext cx="4419600" cy="2635898"/>
          </a:xfrm>
          <a:prstGeom prst="roundRect">
            <a:avLst>
              <a:gd name="adj" fmla="val 783"/>
            </a:avLst>
          </a:prstGeom>
          <a:solidFill>
            <a:schemeClr val="bg2"/>
          </a:solidFill>
          <a:ln w="127000">
            <a:noFill/>
            <a:miter lim="800000"/>
          </a:ln>
          <a:effectLst/>
        </p:spPr>
        <p:txBody>
          <a:bodyPr lIns="87898" tIns="263695" anchor="t"/>
          <a:lstStyle>
            <a:lvl1pPr marL="0" indent="0" algn="l" eaLnBrk="1" latinLnBrk="0" hangingPunct="1">
              <a:buNone/>
              <a:defRPr sz="31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6" y="715762"/>
            <a:ext cx="685800" cy="153231"/>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0" name="Flowchart: Process 9"/>
          <p:cNvSpPr/>
          <p:nvPr/>
        </p:nvSpPr>
        <p:spPr>
          <a:xfrm rot="2103354" flipH="1">
            <a:off x="5003669" y="702594"/>
            <a:ext cx="649224" cy="153231"/>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3600450"/>
            <a:ext cx="4419600" cy="571500"/>
          </a:xfrm>
        </p:spPr>
        <p:txBody>
          <a:bodyPr anchor="ctr"/>
          <a:lstStyle>
            <a:lvl1pPr marL="0" indent="0" algn="l">
              <a:lnSpc>
                <a:spcPts val="1538"/>
              </a:lnSpc>
              <a:spcBef>
                <a:spcPts val="0"/>
              </a:spcBef>
              <a:buNone/>
              <a:defRPr sz="1400">
                <a:solidFill>
                  <a:srgbClr val="777777"/>
                </a:solidFill>
              </a:defRPr>
            </a:lvl1pPr>
            <a:lvl2pPr>
              <a:defRPr sz="1300"/>
            </a:lvl2pPr>
            <a:lvl3pPr>
              <a:defRPr sz="1000"/>
            </a:lvl3pPr>
            <a:lvl4pPr>
              <a:defRPr sz="800"/>
            </a:lvl4pPr>
            <a:lvl5pPr>
              <a:defRPr sz="8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611938"/>
            <a:ext cx="1638887" cy="1229164"/>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8" name="Oval 7"/>
          <p:cNvSpPr/>
          <p:nvPr/>
        </p:nvSpPr>
        <p:spPr>
          <a:xfrm>
            <a:off x="168820" y="15832"/>
            <a:ext cx="1702191" cy="1276645"/>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1" name="Donut 10"/>
          <p:cNvSpPr/>
          <p:nvPr/>
        </p:nvSpPr>
        <p:spPr>
          <a:xfrm rot="2315675">
            <a:off x="182886" y="791308"/>
            <a:ext cx="1125716" cy="826965"/>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2" name="Rectangle 11"/>
          <p:cNvSpPr/>
          <p:nvPr/>
        </p:nvSpPr>
        <p:spPr>
          <a:xfrm>
            <a:off x="1012878" y="-37"/>
            <a:ext cx="8131126" cy="514354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5" name="Title Placeholder 4"/>
          <p:cNvSpPr>
            <a:spLocks noGrp="1"/>
          </p:cNvSpPr>
          <p:nvPr>
            <p:ph type="title"/>
          </p:nvPr>
        </p:nvSpPr>
        <p:spPr>
          <a:xfrm>
            <a:off x="1435609" y="205982"/>
            <a:ext cx="7498080" cy="857250"/>
          </a:xfrm>
          <a:prstGeom prst="rect">
            <a:avLst/>
          </a:prstGeom>
        </p:spPr>
        <p:txBody>
          <a:bodyPr lIns="87898" tIns="43950" rIns="87898" bIns="43950"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9" y="1085850"/>
            <a:ext cx="7498080" cy="3600450"/>
          </a:xfrm>
          <a:prstGeom prst="rect">
            <a:avLst/>
          </a:prstGeom>
        </p:spPr>
        <p:txBody>
          <a:bodyPr lIns="87898" tIns="43950" rIns="87898" bIns="4395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4729162"/>
            <a:ext cx="2133600" cy="357188"/>
          </a:xfrm>
          <a:prstGeom prst="rect">
            <a:avLst/>
          </a:prstGeom>
        </p:spPr>
        <p:txBody>
          <a:bodyPr lIns="87898" tIns="43950" rIns="87898" bIns="43950" anchor="b"/>
          <a:lstStyle>
            <a:lvl1pPr algn="r" eaLnBrk="1" latinLnBrk="0" hangingPunct="1">
              <a:defRPr kumimoji="0" sz="1300">
                <a:solidFill>
                  <a:schemeClr val="bg2">
                    <a:shade val="50000"/>
                    <a:satMod val="200000"/>
                  </a:schemeClr>
                </a:solidFill>
              </a:defRPr>
            </a:lvl1pPr>
            <a:extLst/>
          </a:lstStyle>
          <a:p>
            <a:fld id="{1D8BD707-D9CF-40AE-B4C6-C98DA3205C09}" type="datetimeFigureOut">
              <a:rPr lang="en-US" smtClean="0"/>
              <a:pPr/>
              <a:t>8/13/2025</a:t>
            </a:fld>
            <a:endParaRPr lang="en-US"/>
          </a:p>
        </p:txBody>
      </p:sp>
      <p:sp>
        <p:nvSpPr>
          <p:cNvPr id="10" name="Footer Placeholder 9"/>
          <p:cNvSpPr>
            <a:spLocks noGrp="1"/>
          </p:cNvSpPr>
          <p:nvPr>
            <p:ph type="ftr" sz="quarter" idx="3"/>
          </p:nvPr>
        </p:nvSpPr>
        <p:spPr>
          <a:xfrm>
            <a:off x="5715001" y="4729162"/>
            <a:ext cx="2895600" cy="357188"/>
          </a:xfrm>
          <a:prstGeom prst="rect">
            <a:avLst/>
          </a:prstGeom>
        </p:spPr>
        <p:txBody>
          <a:bodyPr lIns="87898" tIns="43950" rIns="87898" bIns="43950" anchor="b"/>
          <a:lstStyle>
            <a:lvl1pPr eaLnBrk="1" latinLnBrk="0" hangingPunct="1">
              <a:defRPr kumimoji="0" sz="13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7" y="4729162"/>
            <a:ext cx="457200" cy="357188"/>
          </a:xfrm>
          <a:prstGeom prst="rect">
            <a:avLst/>
          </a:prstGeom>
        </p:spPr>
        <p:txBody>
          <a:bodyPr lIns="87898" tIns="43950" rIns="87898" bIns="43950" anchor="b"/>
          <a:lstStyle>
            <a:lvl1pPr algn="ctr" eaLnBrk="1" latinLnBrk="0" hangingPunct="1">
              <a:defRPr kumimoji="0" sz="1300">
                <a:solidFill>
                  <a:schemeClr val="bg2">
                    <a:shade val="50000"/>
                    <a:satMod val="200000"/>
                  </a:schemeClr>
                </a:solidFill>
                <a:effectLst/>
              </a:defRPr>
            </a:lvl1pPr>
            <a:extLst/>
          </a:lstStyle>
          <a:p>
            <a:fld id="{B6F15528-21DE-4FAA-801E-634DDDAF4B2B}" type="slidenum">
              <a:rPr lang="en-US" smtClean="0"/>
              <a:pPr/>
              <a:t>‹#›</a:t>
            </a:fld>
            <a:endParaRPr lang="en-US"/>
          </a:p>
        </p:txBody>
      </p:sp>
      <p:sp>
        <p:nvSpPr>
          <p:cNvPr id="15" name="Rectangle 14"/>
          <p:cNvSpPr/>
          <p:nvPr/>
        </p:nvSpPr>
        <p:spPr bwMode="invGray">
          <a:xfrm>
            <a:off x="1014984" y="-37"/>
            <a:ext cx="73153"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51593" indent="-272486" algn="l" rtl="0" eaLnBrk="1" latinLnBrk="0" hangingPunct="1">
        <a:lnSpc>
          <a:spcPct val="100000"/>
        </a:lnSpc>
        <a:spcBef>
          <a:spcPts val="576"/>
        </a:spcBef>
        <a:buClr>
          <a:schemeClr val="accent1"/>
        </a:buClr>
        <a:buSzPct val="80000"/>
        <a:buFont typeface="Wingdings 2"/>
        <a:buChar char=""/>
        <a:defRPr kumimoji="0" sz="3100" kern="1200">
          <a:solidFill>
            <a:schemeClr val="tx1"/>
          </a:solidFill>
          <a:latin typeface="+mn-lt"/>
          <a:ea typeface="+mn-ea"/>
          <a:cs typeface="+mn-cs"/>
        </a:defRPr>
      </a:lvl1pPr>
      <a:lvl2pPr marL="615289" indent="-228536" algn="l" rtl="0" eaLnBrk="1" latinLnBrk="0" hangingPunct="1">
        <a:lnSpc>
          <a:spcPct val="100000"/>
        </a:lnSpc>
        <a:spcBef>
          <a:spcPts val="527"/>
        </a:spcBef>
        <a:buClr>
          <a:schemeClr val="accent1"/>
        </a:buClr>
        <a:buFont typeface="Verdana"/>
        <a:buChar char="◦"/>
        <a:defRPr kumimoji="0" sz="2700" kern="1200">
          <a:solidFill>
            <a:schemeClr val="tx1"/>
          </a:solidFill>
          <a:latin typeface="+mn-lt"/>
          <a:ea typeface="+mn-ea"/>
          <a:cs typeface="+mn-cs"/>
        </a:defRPr>
      </a:lvl2pPr>
      <a:lvl3pPr marL="852615" indent="-219746" algn="l" rtl="0" eaLnBrk="1" latinLnBrk="0" hangingPunct="1">
        <a:lnSpc>
          <a:spcPct val="100000"/>
        </a:lnSpc>
        <a:spcBef>
          <a:spcPct val="20000"/>
        </a:spcBef>
        <a:buClr>
          <a:schemeClr val="accent2"/>
        </a:buClr>
        <a:buFont typeface="Wingdings 2"/>
        <a:buChar char=""/>
        <a:defRPr kumimoji="0" sz="2200" kern="1200">
          <a:solidFill>
            <a:schemeClr val="tx1"/>
          </a:solidFill>
          <a:latin typeface="+mn-lt"/>
          <a:ea typeface="+mn-ea"/>
          <a:cs typeface="+mn-cs"/>
        </a:defRPr>
      </a:lvl3pPr>
      <a:lvl4pPr marL="1054781" indent="-167007" algn="l" rtl="0" eaLnBrk="1" latinLnBrk="0" hangingPunct="1">
        <a:lnSpc>
          <a:spcPct val="100000"/>
        </a:lnSpc>
        <a:spcBef>
          <a:spcPct val="20000"/>
        </a:spcBef>
        <a:buClr>
          <a:schemeClr val="accent3"/>
        </a:buClr>
        <a:buFont typeface="Wingdings 2"/>
        <a:buChar char=""/>
        <a:defRPr kumimoji="0" sz="1900" kern="1200">
          <a:solidFill>
            <a:schemeClr val="tx1"/>
          </a:solidFill>
          <a:latin typeface="+mn-lt"/>
          <a:ea typeface="+mn-ea"/>
          <a:cs typeface="+mn-cs"/>
        </a:defRPr>
      </a:lvl4pPr>
      <a:lvl5pPr marL="1248157" indent="-175796" algn="l" rtl="0" eaLnBrk="1" latinLnBrk="0" hangingPunct="1">
        <a:lnSpc>
          <a:spcPct val="100000"/>
        </a:lnSpc>
        <a:spcBef>
          <a:spcPct val="20000"/>
        </a:spcBef>
        <a:buClr>
          <a:schemeClr val="accent4"/>
        </a:buClr>
        <a:buFont typeface="Wingdings 2"/>
        <a:buChar char=""/>
        <a:defRPr kumimoji="0" sz="1900" kern="1200">
          <a:solidFill>
            <a:schemeClr val="tx1"/>
          </a:solidFill>
          <a:latin typeface="+mn-lt"/>
          <a:ea typeface="+mn-ea"/>
          <a:cs typeface="+mn-cs"/>
        </a:defRPr>
      </a:lvl5pPr>
      <a:lvl6pPr marL="1450324" indent="-175796" algn="l" rtl="0" eaLnBrk="1" latinLnBrk="0" hangingPunct="1">
        <a:lnSpc>
          <a:spcPct val="100000"/>
        </a:lnSpc>
        <a:spcBef>
          <a:spcPct val="20000"/>
        </a:spcBef>
        <a:buClr>
          <a:schemeClr val="accent5"/>
        </a:buClr>
        <a:buFont typeface="Wingdings 2"/>
        <a:buChar char=""/>
        <a:defRPr kumimoji="0" sz="1900" kern="1200">
          <a:solidFill>
            <a:schemeClr val="tx1"/>
          </a:solidFill>
          <a:latin typeface="+mn-lt"/>
          <a:ea typeface="+mn-ea"/>
          <a:cs typeface="+mn-cs"/>
        </a:defRPr>
      </a:lvl6pPr>
      <a:lvl7pPr marL="1652491"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7pPr>
      <a:lvl8pPr marL="1845868"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8pPr>
      <a:lvl9pPr marL="2048033"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39491" algn="l" rtl="0" eaLnBrk="1" latinLnBrk="0" hangingPunct="1">
        <a:defRPr kumimoji="0" kern="1200">
          <a:solidFill>
            <a:schemeClr val="tx1"/>
          </a:solidFill>
          <a:latin typeface="+mn-lt"/>
          <a:ea typeface="+mn-ea"/>
          <a:cs typeface="+mn-cs"/>
        </a:defRPr>
      </a:lvl2pPr>
      <a:lvl3pPr marL="878985" algn="l" rtl="0" eaLnBrk="1" latinLnBrk="0" hangingPunct="1">
        <a:defRPr kumimoji="0" kern="1200">
          <a:solidFill>
            <a:schemeClr val="tx1"/>
          </a:solidFill>
          <a:latin typeface="+mn-lt"/>
          <a:ea typeface="+mn-ea"/>
          <a:cs typeface="+mn-cs"/>
        </a:defRPr>
      </a:lvl3pPr>
      <a:lvl4pPr marL="1318476" algn="l" rtl="0" eaLnBrk="1" latinLnBrk="0" hangingPunct="1">
        <a:defRPr kumimoji="0" kern="1200">
          <a:solidFill>
            <a:schemeClr val="tx1"/>
          </a:solidFill>
          <a:latin typeface="+mn-lt"/>
          <a:ea typeface="+mn-ea"/>
          <a:cs typeface="+mn-cs"/>
        </a:defRPr>
      </a:lvl4pPr>
      <a:lvl5pPr marL="1757969" algn="l" rtl="0" eaLnBrk="1" latinLnBrk="0" hangingPunct="1">
        <a:defRPr kumimoji="0" kern="1200">
          <a:solidFill>
            <a:schemeClr val="tx1"/>
          </a:solidFill>
          <a:latin typeface="+mn-lt"/>
          <a:ea typeface="+mn-ea"/>
          <a:cs typeface="+mn-cs"/>
        </a:defRPr>
      </a:lvl5pPr>
      <a:lvl6pPr marL="2197461" algn="l" rtl="0" eaLnBrk="1" latinLnBrk="0" hangingPunct="1">
        <a:defRPr kumimoji="0" kern="1200">
          <a:solidFill>
            <a:schemeClr val="tx1"/>
          </a:solidFill>
          <a:latin typeface="+mn-lt"/>
          <a:ea typeface="+mn-ea"/>
          <a:cs typeface="+mn-cs"/>
        </a:defRPr>
      </a:lvl6pPr>
      <a:lvl7pPr marL="2636953" algn="l" rtl="0" eaLnBrk="1" latinLnBrk="0" hangingPunct="1">
        <a:defRPr kumimoji="0" kern="1200">
          <a:solidFill>
            <a:schemeClr val="tx1"/>
          </a:solidFill>
          <a:latin typeface="+mn-lt"/>
          <a:ea typeface="+mn-ea"/>
          <a:cs typeface="+mn-cs"/>
        </a:defRPr>
      </a:lvl7pPr>
      <a:lvl8pPr marL="3076445" algn="l" rtl="0" eaLnBrk="1" latinLnBrk="0" hangingPunct="1">
        <a:defRPr kumimoji="0" kern="1200">
          <a:solidFill>
            <a:schemeClr val="tx1"/>
          </a:solidFill>
          <a:latin typeface="+mn-lt"/>
          <a:ea typeface="+mn-ea"/>
          <a:cs typeface="+mn-cs"/>
        </a:defRPr>
      </a:lvl8pPr>
      <a:lvl9pPr marL="3515938"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QuickStyle" Target="../diagrams/quickStyle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Layout" Target="../diagrams/layout2.xml"/><Relationship Id="rId5" Type="http://schemas.openxmlformats.org/officeDocument/2006/relationships/diagramLayout" Target="../diagrams/layout1.xml"/><Relationship Id="rId10" Type="http://schemas.openxmlformats.org/officeDocument/2006/relationships/diagramData" Target="../diagrams/data2.xml"/><Relationship Id="rId4" Type="http://schemas.openxmlformats.org/officeDocument/2006/relationships/diagramData" Target="../diagrams/data1.xml"/><Relationship Id="rId9" Type="http://schemas.openxmlformats.org/officeDocument/2006/relationships/image" Target="../media/image3.png"/><Relationship Id="rId14" Type="http://schemas.microsoft.com/office/2007/relationships/diagramDrawing" Target="../diagrams/drawing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2.png"/></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2.png"/></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2.png"/></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2.png"/></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4.pn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jpeg"/><Relationship Id="rId4" Type="http://schemas.openxmlformats.org/officeDocument/2006/relationships/image" Target="../media/image2.png"/></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2.png"/></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2.png"/></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2.xml"/><Relationship Id="rId5" Type="http://schemas.openxmlformats.org/officeDocument/2006/relationships/image" Target="../media/image127.png"/><Relationship Id="rId4" Type="http://schemas.openxmlformats.org/officeDocument/2006/relationships/image" Target="../media/image2.png"/></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28.png"/><Relationship Id="rId4" Type="http://schemas.openxmlformats.org/officeDocument/2006/relationships/image" Target="../media/image2.png"/></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129.png"/><Relationship Id="rId4" Type="http://schemas.openxmlformats.org/officeDocument/2006/relationships/image" Target="../media/image2.png"/></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2.png"/></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32.png"/><Relationship Id="rId4" Type="http://schemas.openxmlformats.org/officeDocument/2006/relationships/image" Target="../media/image2.png"/></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2.png"/></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2.png"/></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2.png"/></Relationships>
</file>

<file path=ppt/slides/_rels/slide115.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image" Target="../media/image4.png"/><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 Id="rId14" Type="http://schemas.openxmlformats.org/officeDocument/2006/relationships/image" Target="../media/image2.png"/></Relationships>
</file>

<file path=ppt/slides/_rels/slide116.xml.rels><?xml version="1.0" encoding="UTF-8" standalone="yes"?>
<Relationships xmlns="http://schemas.openxmlformats.org/package/2006/relationships"><Relationship Id="rId8" Type="http://schemas.openxmlformats.org/officeDocument/2006/relationships/diagramData" Target="../diagrams/data13.xml"/><Relationship Id="rId13" Type="http://schemas.openxmlformats.org/officeDocument/2006/relationships/diagramData" Target="../diagrams/data14.xml"/><Relationship Id="rId18" Type="http://schemas.openxmlformats.org/officeDocument/2006/relationships/image" Target="../media/image4.png"/><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17" Type="http://schemas.microsoft.com/office/2007/relationships/diagramDrawing" Target="../diagrams/drawing14.xml"/><Relationship Id="rId2" Type="http://schemas.openxmlformats.org/officeDocument/2006/relationships/notesSlide" Target="../notesSlides/notesSlide116.xml"/><Relationship Id="rId16" Type="http://schemas.openxmlformats.org/officeDocument/2006/relationships/diagramColors" Target="../diagrams/colors14.xml"/><Relationship Id="rId1" Type="http://schemas.openxmlformats.org/officeDocument/2006/relationships/slideLayout" Target="../slideLayouts/slideLayout2.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5" Type="http://schemas.openxmlformats.org/officeDocument/2006/relationships/diagramQuickStyle" Target="../diagrams/quickStyle14.xml"/><Relationship Id="rId10" Type="http://schemas.openxmlformats.org/officeDocument/2006/relationships/diagramQuickStyle" Target="../diagrams/quickStyle13.xml"/><Relationship Id="rId19" Type="http://schemas.openxmlformats.org/officeDocument/2006/relationships/image" Target="../media/image2.png"/><Relationship Id="rId4" Type="http://schemas.openxmlformats.org/officeDocument/2006/relationships/diagramLayout" Target="../diagrams/layout12.xml"/><Relationship Id="rId9" Type="http://schemas.openxmlformats.org/officeDocument/2006/relationships/diagramLayout" Target="../diagrams/layout13.xml"/><Relationship Id="rId14" Type="http://schemas.openxmlformats.org/officeDocument/2006/relationships/diagramLayout" Target="../diagrams/layout14.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2.png"/></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2.png"/></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2.png"/></Relationships>
</file>

<file path=ppt/slides/_rels/slide1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2.png"/></Relationships>
</file>

<file path=ppt/slides/_rels/slide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image" Target="../media/image143.png"/><Relationship Id="rId4" Type="http://schemas.openxmlformats.org/officeDocument/2006/relationships/image" Target="../media/image2.png"/></Relationships>
</file>

<file path=ppt/slides/_rels/slide1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44.png"/><Relationship Id="rId4" Type="http://schemas.openxmlformats.org/officeDocument/2006/relationships/image" Target="../media/image2.png"/></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45.png"/><Relationship Id="rId4" Type="http://schemas.openxmlformats.org/officeDocument/2006/relationships/image" Target="../media/image2.png"/></Relationships>
</file>

<file path=ppt/slides/_rels/slide1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2.png"/></Relationships>
</file>

<file path=ppt/slides/_rels/slide1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2.png"/></Relationships>
</file>

<file path=ppt/slides/_rels/slide1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9.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3.png"/><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2.png"/></Relationships>
</file>

<file path=ppt/slides/_rels/slide1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2.png"/></Relationships>
</file>

<file path=ppt/slides/_rels/slide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2.xml"/><Relationship Id="rId1" Type="http://schemas.openxmlformats.org/officeDocument/2006/relationships/slideLayout" Target="../slideLayouts/slideLayout2.xml"/><Relationship Id="rId5" Type="http://schemas.openxmlformats.org/officeDocument/2006/relationships/image" Target="../media/image156.png"/><Relationship Id="rId4" Type="http://schemas.openxmlformats.org/officeDocument/2006/relationships/image" Target="../media/image2.png"/></Relationships>
</file>

<file path=ppt/slides/_rels/slide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3.xml"/><Relationship Id="rId1" Type="http://schemas.openxmlformats.org/officeDocument/2006/relationships/slideLayout" Target="../slideLayouts/slideLayout2.xml"/><Relationship Id="rId5" Type="http://schemas.openxmlformats.org/officeDocument/2006/relationships/image" Target="../media/image157.png"/><Relationship Id="rId4" Type="http://schemas.openxmlformats.org/officeDocument/2006/relationships/image" Target="../media/image2.png"/></Relationships>
</file>

<file path=ppt/slides/_rels/slide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2.png"/></Relationships>
</file>

<file path=ppt/slides/_rels/slide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5.xml"/><Relationship Id="rId1" Type="http://schemas.openxmlformats.org/officeDocument/2006/relationships/slideLayout" Target="../slideLayouts/slideLayout2.xml"/><Relationship Id="rId5" Type="http://schemas.openxmlformats.org/officeDocument/2006/relationships/image" Target="../media/image160.png"/><Relationship Id="rId4" Type="http://schemas.openxmlformats.org/officeDocument/2006/relationships/image" Target="../media/image2.png"/></Relationships>
</file>

<file path=ppt/slides/_rels/slide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2.png"/></Relationships>
</file>

<file path=ppt/slides/_rels/slide1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162.png"/><Relationship Id="rId4" Type="http://schemas.openxmlformats.org/officeDocument/2006/relationships/image" Target="../media/image2.png"/></Relationships>
</file>

<file path=ppt/slides/_rels/slide1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9.xml"/><Relationship Id="rId1" Type="http://schemas.openxmlformats.org/officeDocument/2006/relationships/slideLayout" Target="../slideLayouts/slideLayout2.xml"/><Relationship Id="rId5" Type="http://schemas.openxmlformats.org/officeDocument/2006/relationships/image" Target="../media/image16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1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64.png"/><Relationship Id="rId4" Type="http://schemas.openxmlformats.org/officeDocument/2006/relationships/image" Target="../media/image2.png"/></Relationships>
</file>

<file path=ppt/slides/_rels/slide1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1.xml"/><Relationship Id="rId1" Type="http://schemas.openxmlformats.org/officeDocument/2006/relationships/slideLayout" Target="../slideLayouts/slideLayout2.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2.png"/></Relationships>
</file>

<file path=ppt/slides/_rels/slide1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2.xml"/><Relationship Id="rId1" Type="http://schemas.openxmlformats.org/officeDocument/2006/relationships/slideLayout" Target="../slideLayouts/slideLayout2.xml"/><Relationship Id="rId5" Type="http://schemas.openxmlformats.org/officeDocument/2006/relationships/image" Target="../media/image167.png"/><Relationship Id="rId4" Type="http://schemas.openxmlformats.org/officeDocument/2006/relationships/image" Target="../media/image2.png"/></Relationships>
</file>

<file path=ppt/slides/_rels/slide1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3.xml"/><Relationship Id="rId1" Type="http://schemas.openxmlformats.org/officeDocument/2006/relationships/slideLayout" Target="../slideLayouts/slideLayout2.xml"/><Relationship Id="rId5" Type="http://schemas.openxmlformats.org/officeDocument/2006/relationships/image" Target="../media/image168.png"/><Relationship Id="rId4" Type="http://schemas.openxmlformats.org/officeDocument/2006/relationships/image" Target="../media/image2.png"/></Relationships>
</file>

<file path=ppt/slides/_rels/slide14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1.png"/><Relationship Id="rId2" Type="http://schemas.openxmlformats.org/officeDocument/2006/relationships/notesSlide" Target="../notesSlides/notesSlide144.xml"/><Relationship Id="rId1" Type="http://schemas.openxmlformats.org/officeDocument/2006/relationships/slideLayout" Target="../slideLayouts/slideLayout2.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2.png"/></Relationships>
</file>

<file path=ppt/slides/_rels/slide1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5.xml"/><Relationship Id="rId1" Type="http://schemas.openxmlformats.org/officeDocument/2006/relationships/slideLayout" Target="../slideLayouts/slideLayout2.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2.png"/></Relationships>
</file>

<file path=ppt/slides/_rels/slide1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7.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2.png"/></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8.xml"/><Relationship Id="rId1" Type="http://schemas.openxmlformats.org/officeDocument/2006/relationships/slideLayout" Target="../slideLayouts/slideLayout2.xml"/><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image" Target="../media/image2.png"/></Relationships>
</file>

<file path=ppt/slides/_rels/slide1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9.xml"/><Relationship Id="rId1" Type="http://schemas.openxmlformats.org/officeDocument/2006/relationships/slideLayout" Target="../slideLayouts/slideLayout2.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png"/></Relationships>
</file>

<file path=ppt/slides/_rels/slide1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1.xml.rels><?xml version="1.0" encoding="UTF-8" standalone="yes"?>
<Relationships xmlns="http://schemas.openxmlformats.org/package/2006/relationships"><Relationship Id="rId8" Type="http://schemas.openxmlformats.org/officeDocument/2006/relationships/image" Target="../media/image183.png"/><Relationship Id="rId3" Type="http://schemas.openxmlformats.org/officeDocument/2006/relationships/image" Target="../media/image4.png"/><Relationship Id="rId7" Type="http://schemas.openxmlformats.org/officeDocument/2006/relationships/image" Target="../media/image182.png"/><Relationship Id="rId2" Type="http://schemas.openxmlformats.org/officeDocument/2006/relationships/notesSlide" Target="../notesSlides/notesSlide151.xml"/><Relationship Id="rId1" Type="http://schemas.openxmlformats.org/officeDocument/2006/relationships/slideLayout" Target="../slideLayouts/slideLayout2.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image" Target="../media/image2.png"/></Relationships>
</file>

<file path=ppt/slides/_rels/slide1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2.xml"/><Relationship Id="rId1" Type="http://schemas.openxmlformats.org/officeDocument/2006/relationships/slideLayout" Target="../slideLayouts/slideLayout2.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2.png"/></Relationships>
</file>

<file path=ppt/slides/_rels/slide1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0" Type="http://schemas.openxmlformats.org/officeDocument/2006/relationships/diagramData" Target="../diagrams/data4.xml"/><Relationship Id="rId4" Type="http://schemas.openxmlformats.org/officeDocument/2006/relationships/image" Target="../media/image3.png"/><Relationship Id="rId9" Type="http://schemas.microsoft.com/office/2007/relationships/diagramDrawing" Target="../diagrams/drawing3.xml"/><Relationship Id="rId14" Type="http://schemas.microsoft.com/office/2007/relationships/diagramDrawing" Target="../diagrams/drawing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image" Target="../media/image4.png"/><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18" Type="http://schemas.openxmlformats.org/officeDocument/2006/relationships/image" Target="../media/image4.png"/><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17" Type="http://schemas.microsoft.com/office/2007/relationships/diagramDrawing" Target="../diagrams/drawing9.xml"/><Relationship Id="rId2" Type="http://schemas.openxmlformats.org/officeDocument/2006/relationships/notesSlide" Target="../notesSlides/notesSlide4.xml"/><Relationship Id="rId16" Type="http://schemas.openxmlformats.org/officeDocument/2006/relationships/diagramColors" Target="../diagrams/colors9.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10" Type="http://schemas.openxmlformats.org/officeDocument/2006/relationships/diagramQuickStyle" Target="../diagrams/quickStyle8.xml"/><Relationship Id="rId19" Type="http://schemas.openxmlformats.org/officeDocument/2006/relationships/image" Target="../media/image2.png"/><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2.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2.png"/></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2.png"/></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2.png"/></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2.png"/></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2.png"/></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13.png"/><Relationship Id="rId4" Type="http://schemas.openxmlformats.org/officeDocument/2006/relationships/image" Target="../media/image2.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2.png"/></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2.png"/></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8063258" y="66149"/>
            <a:ext cx="852143" cy="905401"/>
          </a:xfrm>
          <a:prstGeom prst="rect">
            <a:avLst/>
          </a:prstGeom>
          <a:noFill/>
          <a:ln w="9525">
            <a:noFill/>
            <a:miter lim="800000"/>
            <a:headEnd/>
            <a:tailEnd/>
          </a:ln>
          <a:effectLst/>
        </p:spPr>
      </p:pic>
      <p:graphicFrame>
        <p:nvGraphicFramePr>
          <p:cNvPr id="7" name="Diagram 6"/>
          <p:cNvGraphicFramePr/>
          <p:nvPr>
            <p:extLst>
              <p:ext uri="{D42A27DB-BD31-4B8C-83A1-F6EECF244321}">
                <p14:modId xmlns:p14="http://schemas.microsoft.com/office/powerpoint/2010/main" val="2106334383"/>
              </p:ext>
            </p:extLst>
          </p:nvPr>
        </p:nvGraphicFramePr>
        <p:xfrm>
          <a:off x="5976870" y="3600450"/>
          <a:ext cx="2895600" cy="14429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7279" y="123300"/>
            <a:ext cx="2371721" cy="8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Diagram 3"/>
          <p:cNvGraphicFramePr/>
          <p:nvPr>
            <p:extLst>
              <p:ext uri="{D42A27DB-BD31-4B8C-83A1-F6EECF244321}">
                <p14:modId xmlns:p14="http://schemas.microsoft.com/office/powerpoint/2010/main" val="3161953886"/>
              </p:ext>
            </p:extLst>
          </p:nvPr>
        </p:nvGraphicFramePr>
        <p:xfrm>
          <a:off x="2133600" y="1352550"/>
          <a:ext cx="6248400" cy="14478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5" name="Straight Connector 14"/>
          <p:cNvCxnSpPr/>
          <p:nvPr/>
        </p:nvCxnSpPr>
        <p:spPr>
          <a:xfrm>
            <a:off x="1143000" y="1123950"/>
            <a:ext cx="8001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3392" y="209550"/>
            <a:ext cx="7838208" cy="137668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8042" y="1885950"/>
            <a:ext cx="4547104" cy="2520906"/>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256504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542925"/>
            <a:ext cx="7324725" cy="35337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553178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971550"/>
            <a:ext cx="7505700" cy="2486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85732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542925"/>
            <a:ext cx="4229100" cy="378142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723869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 name="Picture 2" descr="C:\Users\Lenovo\Desktop\M&amp;A\WhatsApp Image 2020-11-01 at 11.10.34 PM.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266949"/>
            <a:ext cx="990600" cy="79885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87457"/>
            <a:ext cx="7724775" cy="11334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199" y="1428750"/>
            <a:ext cx="7724775" cy="316759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507624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3109" y="133350"/>
            <a:ext cx="7191375" cy="45434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252606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666750"/>
            <a:ext cx="7477125" cy="3505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245266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133350"/>
            <a:ext cx="5309136" cy="4572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492510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866774"/>
            <a:ext cx="5362575" cy="2800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471899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3309" y="180974"/>
            <a:ext cx="7655719" cy="9048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143529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2888" y="285750"/>
            <a:ext cx="6516711" cy="434133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82039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19200" y="57150"/>
            <a:ext cx="1543308" cy="353943"/>
          </a:xfrm>
          <a:prstGeom prst="rect">
            <a:avLst/>
          </a:prstGeom>
          <a:ln w="28575">
            <a:solidFill>
              <a:srgbClr val="00B0F0"/>
            </a:solidFill>
          </a:ln>
        </p:spPr>
        <p:txBody>
          <a:bodyPr wrap="square">
            <a:spAutoFit/>
          </a:bodyPr>
          <a:lstStyle/>
          <a:p>
            <a:pPr algn="just"/>
            <a:r>
              <a:rPr lang="en-IN" dirty="0"/>
              <a:t>Power Patterns</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14350"/>
            <a:ext cx="7772400" cy="137660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799" y="2031422"/>
            <a:ext cx="6234545" cy="2597727"/>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546129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34950"/>
            <a:ext cx="7658100" cy="850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41819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33350"/>
            <a:ext cx="7715250" cy="45434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760588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457199"/>
            <a:ext cx="7564707" cy="340995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89224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2050" y="138545"/>
            <a:ext cx="7829550" cy="44005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434539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756064" y="188982"/>
            <a:ext cx="5638800" cy="353943"/>
          </a:xfrm>
          <a:prstGeom prst="rect">
            <a:avLst/>
          </a:prstGeom>
          <a:ln w="19050">
            <a:solidFill>
              <a:srgbClr val="0070C0"/>
            </a:solidFill>
          </a:ln>
        </p:spPr>
        <p:txBody>
          <a:bodyPr wrap="square">
            <a:spAutoFit/>
          </a:bodyPr>
          <a:lstStyle/>
          <a:p>
            <a:r>
              <a:rPr lang="en-IN" dirty="0"/>
              <a:t>Table: Summary of n element uniform linear </a:t>
            </a:r>
            <a:r>
              <a:rPr lang="en-IN" dirty="0" smtClean="0"/>
              <a:t>end-fire </a:t>
            </a:r>
            <a:r>
              <a:rPr lang="en-IN" dirty="0"/>
              <a:t>array</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9440" y="726624"/>
            <a:ext cx="5153025" cy="387950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297389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58188955"/>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489888726"/>
              </p:ext>
            </p:extLst>
          </p:nvPr>
        </p:nvGraphicFramePr>
        <p:xfrm>
          <a:off x="1143001" y="1036204"/>
          <a:ext cx="7391400" cy="313574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074" name="Picture 2"/>
          <p:cNvPicPr>
            <a:picLocks noChangeAspect="1" noChangeArrowheads="1"/>
          </p:cNvPicPr>
          <p:nvPr/>
        </p:nvPicPr>
        <p:blipFill>
          <a:blip r:embed="rId13"/>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14"/>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207798135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3048001" y="342900"/>
          <a:ext cx="29718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1538356931"/>
              </p:ext>
            </p:extLst>
          </p:nvPr>
        </p:nvGraphicFramePr>
        <p:xfrm>
          <a:off x="1371600" y="1054952"/>
          <a:ext cx="7391400" cy="16691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3050876612"/>
              </p:ext>
            </p:extLst>
          </p:nvPr>
        </p:nvGraphicFramePr>
        <p:xfrm>
          <a:off x="1600200" y="3105150"/>
          <a:ext cx="6858000" cy="111608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8" name="Picture 2"/>
          <p:cNvPicPr>
            <a:picLocks noChangeAspect="1" noChangeArrowheads="1"/>
          </p:cNvPicPr>
          <p:nvPr/>
        </p:nvPicPr>
        <p:blipFill>
          <a:blip r:embed="rId1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1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226631465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11" name="Rectangle 10"/>
          <p:cNvSpPr/>
          <p:nvPr/>
        </p:nvSpPr>
        <p:spPr>
          <a:xfrm>
            <a:off x="4038600" y="2057400"/>
            <a:ext cx="1399307" cy="353943"/>
          </a:xfrm>
          <a:prstGeom prst="rect">
            <a:avLst/>
          </a:prstGeom>
          <a:ln w="28575">
            <a:solidFill>
              <a:srgbClr val="00B0F0"/>
            </a:solidFill>
          </a:ln>
        </p:spPr>
        <p:txBody>
          <a:bodyPr wrap="square">
            <a:spAutoFit/>
          </a:bodyPr>
          <a:lstStyle/>
          <a:p>
            <a:pPr algn="just"/>
            <a:r>
              <a:rPr lang="en-IN" dirty="0" smtClean="0"/>
              <a:t>Introduction </a:t>
            </a:r>
            <a:endParaRPr lang="en-IN" dirty="0"/>
          </a:p>
        </p:txBody>
      </p:sp>
    </p:spTree>
    <p:extLst>
      <p:ext uri="{BB962C8B-B14F-4D97-AF65-F5344CB8AC3E}">
        <p14:creationId xmlns:p14="http://schemas.microsoft.com/office/powerpoint/2010/main" val="114248678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756" y="1077190"/>
            <a:ext cx="7872844" cy="162088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461115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361950"/>
            <a:ext cx="4210050" cy="401955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64201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TextBox 1"/>
          <p:cNvSpPr txBox="1"/>
          <p:nvPr/>
        </p:nvSpPr>
        <p:spPr>
          <a:xfrm>
            <a:off x="1097974" y="148504"/>
            <a:ext cx="7893626" cy="877163"/>
          </a:xfrm>
          <a:prstGeom prst="rect">
            <a:avLst/>
          </a:prstGeom>
          <a:noFill/>
        </p:spPr>
        <p:txBody>
          <a:bodyPr wrap="square" rtlCol="0">
            <a:spAutoFit/>
          </a:bodyPr>
          <a:lstStyle/>
          <a:p>
            <a:r>
              <a:rPr lang="en-US" b="1" dirty="0"/>
              <a:t>Types of point sources:</a:t>
            </a:r>
            <a:endParaRPr lang="en-IN" b="1" dirty="0"/>
          </a:p>
          <a:p>
            <a:pPr marL="285750" indent="-285750">
              <a:buFont typeface="Arial" pitchFamily="34" charset="0"/>
              <a:buChar char="•"/>
            </a:pPr>
            <a:r>
              <a:rPr lang="en-US" dirty="0" smtClean="0">
                <a:solidFill>
                  <a:srgbClr val="FF0000"/>
                </a:solidFill>
              </a:rPr>
              <a:t>Isotropic Source</a:t>
            </a:r>
          </a:p>
          <a:p>
            <a:pPr marL="285750" indent="-285750">
              <a:buFont typeface="Arial" pitchFamily="34" charset="0"/>
              <a:buChar char="•"/>
            </a:pPr>
            <a:r>
              <a:rPr lang="en-US" dirty="0" smtClean="0">
                <a:solidFill>
                  <a:srgbClr val="FF0000"/>
                </a:solidFill>
              </a:rPr>
              <a:t>Anisotropic Source</a:t>
            </a:r>
            <a:endParaRPr lang="en-IN" dirty="0">
              <a:solidFill>
                <a:srgbClr val="FF0000"/>
              </a:solidFill>
            </a:endParaRPr>
          </a:p>
        </p:txBody>
      </p:sp>
    </p:spTree>
    <p:extLst>
      <p:ext uri="{BB962C8B-B14F-4D97-AF65-F5344CB8AC3E}">
        <p14:creationId xmlns:p14="http://schemas.microsoft.com/office/powerpoint/2010/main" val="357399844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33350"/>
            <a:ext cx="5876925" cy="4572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66253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206304" y="1928267"/>
            <a:ext cx="2731389" cy="353943"/>
          </a:xfrm>
          <a:prstGeom prst="rect">
            <a:avLst/>
          </a:prstGeom>
          <a:ln w="28575">
            <a:solidFill>
              <a:srgbClr val="00B0F0"/>
            </a:solidFill>
          </a:ln>
        </p:spPr>
        <p:txBody>
          <a:bodyPr wrap="square">
            <a:spAutoFit/>
          </a:bodyPr>
          <a:lstStyle/>
          <a:p>
            <a:pPr algn="just"/>
            <a:r>
              <a:rPr lang="en-IN" dirty="0"/>
              <a:t>The Fields of a Short Dipole</a:t>
            </a:r>
          </a:p>
        </p:txBody>
      </p:sp>
    </p:spTree>
    <p:extLst>
      <p:ext uri="{BB962C8B-B14F-4D97-AF65-F5344CB8AC3E}">
        <p14:creationId xmlns:p14="http://schemas.microsoft.com/office/powerpoint/2010/main" val="28526450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133350"/>
            <a:ext cx="5257800" cy="148107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5211" y="1733550"/>
            <a:ext cx="2643189" cy="2936153"/>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54852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95250"/>
            <a:ext cx="5176837" cy="171751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7951" y="1902722"/>
            <a:ext cx="2650449" cy="2802628"/>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801407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04774"/>
            <a:ext cx="5257800" cy="461415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63294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542925"/>
            <a:ext cx="7847301" cy="35718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746063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257300"/>
            <a:ext cx="7737763" cy="14906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587535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12005"/>
            <a:ext cx="7772400" cy="154534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82711" y="2059132"/>
            <a:ext cx="1847850" cy="227647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535469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4999" y="2057400"/>
            <a:ext cx="5629275" cy="21812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5048" y="406111"/>
            <a:ext cx="4829175" cy="12287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54048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9980" y="895350"/>
            <a:ext cx="7881620" cy="315710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3923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1" y="179562"/>
            <a:ext cx="7924799" cy="12751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1645227"/>
            <a:ext cx="3914775" cy="299085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997607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304799"/>
            <a:ext cx="7504492" cy="1962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2427208"/>
            <a:ext cx="7504492" cy="127719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5401" y="3943350"/>
            <a:ext cx="7504492" cy="50124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286652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8125" y="133350"/>
            <a:ext cx="7803475" cy="35597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3867150"/>
            <a:ext cx="7772400" cy="7364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560816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6050" y="709613"/>
            <a:ext cx="3771900" cy="372427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63120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61950"/>
            <a:ext cx="7523384" cy="4038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649493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09550"/>
            <a:ext cx="7620000" cy="153154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057399"/>
            <a:ext cx="7620000" cy="221858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199496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097973"/>
            <a:ext cx="7848600" cy="249833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366633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892" y="209549"/>
            <a:ext cx="5419508" cy="444614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44033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2895600" y="2038350"/>
            <a:ext cx="4159665" cy="353943"/>
          </a:xfrm>
          <a:prstGeom prst="rect">
            <a:avLst/>
          </a:prstGeom>
          <a:ln w="28575">
            <a:solidFill>
              <a:srgbClr val="00B0F0"/>
            </a:solidFill>
          </a:ln>
        </p:spPr>
        <p:txBody>
          <a:bodyPr wrap="square">
            <a:spAutoFit/>
          </a:bodyPr>
          <a:lstStyle/>
          <a:p>
            <a:pPr algn="just"/>
            <a:r>
              <a:rPr lang="en-IN" dirty="0"/>
              <a:t>Radiation Resistance of Short Electric Dipole</a:t>
            </a:r>
          </a:p>
        </p:txBody>
      </p:sp>
    </p:spTree>
    <p:extLst>
      <p:ext uri="{BB962C8B-B14F-4D97-AF65-F5344CB8AC3E}">
        <p14:creationId xmlns:p14="http://schemas.microsoft.com/office/powerpoint/2010/main" val="402273752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133350"/>
            <a:ext cx="6410325" cy="44577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083008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85750"/>
            <a:ext cx="6143625" cy="42386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3402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04775"/>
            <a:ext cx="5324475" cy="1962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2190750"/>
            <a:ext cx="1914525" cy="248602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051980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8809" y="638174"/>
            <a:ext cx="7772495" cy="231457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5885" y="3065808"/>
            <a:ext cx="1304674" cy="160730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1208808" y="133350"/>
            <a:ext cx="4159665" cy="353943"/>
          </a:xfrm>
          <a:prstGeom prst="rect">
            <a:avLst/>
          </a:prstGeom>
          <a:ln w="28575">
            <a:solidFill>
              <a:srgbClr val="FF0000"/>
            </a:solidFill>
          </a:ln>
        </p:spPr>
        <p:txBody>
          <a:bodyPr wrap="square">
            <a:spAutoFit/>
          </a:bodyPr>
          <a:lstStyle/>
          <a:p>
            <a:pPr algn="just"/>
            <a:r>
              <a:rPr lang="en-IN" dirty="0"/>
              <a:t>Radiation Resistance of Short Electric Dipole</a:t>
            </a:r>
          </a:p>
        </p:txBody>
      </p:sp>
    </p:spTree>
    <p:extLst>
      <p:ext uri="{BB962C8B-B14F-4D97-AF65-F5344CB8AC3E}">
        <p14:creationId xmlns:p14="http://schemas.microsoft.com/office/powerpoint/2010/main" val="383587675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09550"/>
            <a:ext cx="7800848" cy="1676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2241266"/>
            <a:ext cx="7800848" cy="185448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3452514"/>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885532"/>
            <a:ext cx="7772400" cy="221961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48775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523875"/>
            <a:ext cx="7859702" cy="34956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83220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771883"/>
            <a:ext cx="7848600" cy="179986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57150"/>
            <a:ext cx="2362200" cy="61829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2345" y="2724150"/>
            <a:ext cx="2246695" cy="1962772"/>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6779885"/>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42868"/>
            <a:ext cx="3287857" cy="5811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3782" y="1094508"/>
            <a:ext cx="7827818" cy="253535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626210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396516" y="1938658"/>
            <a:ext cx="2350965" cy="353943"/>
          </a:xfrm>
          <a:prstGeom prst="rect">
            <a:avLst/>
          </a:prstGeom>
          <a:ln w="28575">
            <a:solidFill>
              <a:srgbClr val="00B0F0"/>
            </a:solidFill>
          </a:ln>
        </p:spPr>
        <p:txBody>
          <a:bodyPr wrap="square">
            <a:spAutoFit/>
          </a:bodyPr>
          <a:lstStyle/>
          <a:p>
            <a:pPr algn="just"/>
            <a:r>
              <a:rPr lang="en-IN" dirty="0"/>
              <a:t>The Thin Linear Antenna</a:t>
            </a:r>
          </a:p>
        </p:txBody>
      </p:sp>
    </p:spTree>
    <p:extLst>
      <p:ext uri="{BB962C8B-B14F-4D97-AF65-F5344CB8AC3E}">
        <p14:creationId xmlns:p14="http://schemas.microsoft.com/office/powerpoint/2010/main" val="414585684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1437" y="149531"/>
            <a:ext cx="7801421" cy="187263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2199740"/>
            <a:ext cx="4383164" cy="250561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89691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139779"/>
            <a:ext cx="2971800" cy="2235041"/>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7843" y="2495550"/>
            <a:ext cx="6386513" cy="222107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429841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0710" y="242076"/>
            <a:ext cx="7820890" cy="6532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0710" y="1066800"/>
            <a:ext cx="7820890" cy="3181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5454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33349"/>
            <a:ext cx="7772400" cy="170669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2038350"/>
            <a:ext cx="4562475" cy="260985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645753"/>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2819400" y="1880428"/>
            <a:ext cx="3925113" cy="353943"/>
          </a:xfrm>
          <a:prstGeom prst="rect">
            <a:avLst/>
          </a:prstGeom>
          <a:ln w="28575">
            <a:solidFill>
              <a:srgbClr val="00B0F0"/>
            </a:solidFill>
          </a:ln>
        </p:spPr>
        <p:txBody>
          <a:bodyPr wrap="square">
            <a:spAutoFit/>
          </a:bodyPr>
          <a:lstStyle/>
          <a:p>
            <a:pPr algn="just"/>
            <a:r>
              <a:rPr lang="en-IN" dirty="0"/>
              <a:t>Radiation Resistance of Lambda/2 Antenna</a:t>
            </a:r>
          </a:p>
        </p:txBody>
      </p:sp>
    </p:spTree>
    <p:extLst>
      <p:ext uri="{BB962C8B-B14F-4D97-AF65-F5344CB8AC3E}">
        <p14:creationId xmlns:p14="http://schemas.microsoft.com/office/powerpoint/2010/main" val="354121173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33350"/>
            <a:ext cx="7829550" cy="819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089558"/>
            <a:ext cx="5114925" cy="9429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5100" y="2171700"/>
            <a:ext cx="4000500" cy="8001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4925" y="3195638"/>
            <a:ext cx="7505700" cy="12477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62606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6520" y="112561"/>
            <a:ext cx="7602680" cy="215438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403764"/>
            <a:ext cx="7620000" cy="2286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383282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TextBox 1"/>
          <p:cNvSpPr txBox="1"/>
          <p:nvPr/>
        </p:nvSpPr>
        <p:spPr>
          <a:xfrm>
            <a:off x="3429000" y="1657350"/>
            <a:ext cx="2819400" cy="800219"/>
          </a:xfrm>
          <a:prstGeom prst="rect">
            <a:avLst/>
          </a:prstGeom>
          <a:noFill/>
        </p:spPr>
        <p:txBody>
          <a:bodyPr wrap="square" rtlCol="0">
            <a:spAutoFit/>
          </a:bodyPr>
          <a:lstStyle/>
          <a:p>
            <a:r>
              <a:rPr lang="en-US" sz="4600" dirty="0" smtClean="0">
                <a:solidFill>
                  <a:srgbClr val="FF0000"/>
                </a:solidFill>
                <a:latin typeface="Monotype Corsiva" pitchFamily="66" charset="0"/>
              </a:rPr>
              <a:t>Thank you</a:t>
            </a:r>
            <a:endParaRPr lang="en-IN" sz="4600" dirty="0">
              <a:solidFill>
                <a:srgbClr val="FF0000"/>
              </a:solidFill>
              <a:latin typeface="Monotype Corsiva" pitchFamily="66" charset="0"/>
            </a:endParaRPr>
          </a:p>
        </p:txBody>
      </p:sp>
    </p:spTree>
    <p:extLst>
      <p:ext uri="{BB962C8B-B14F-4D97-AF65-F5344CB8AC3E}">
        <p14:creationId xmlns:p14="http://schemas.microsoft.com/office/powerpoint/2010/main" val="1953534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57150"/>
            <a:ext cx="5562600" cy="353943"/>
          </a:xfrm>
          <a:prstGeom prst="rect">
            <a:avLst/>
          </a:prstGeom>
          <a:ln w="28575">
            <a:solidFill>
              <a:srgbClr val="00B0F0"/>
            </a:solidFill>
          </a:ln>
        </p:spPr>
        <p:txBody>
          <a:bodyPr wrap="square">
            <a:spAutoFit/>
          </a:bodyPr>
          <a:lstStyle/>
          <a:p>
            <a:r>
              <a:rPr lang="en-IN" dirty="0"/>
              <a:t>A Power Theorem' and its Application to an Isotropic </a:t>
            </a:r>
            <a:r>
              <a:rPr lang="en-IN" dirty="0" smtClean="0"/>
              <a:t>Source:</a:t>
            </a:r>
            <a:endParaRPr lang="en-IN" dirty="0"/>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572567"/>
            <a:ext cx="6334125" cy="4066352"/>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82299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51879"/>
            <a:ext cx="7391400" cy="44600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21034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88982"/>
            <a:ext cx="1819729" cy="353943"/>
          </a:xfrm>
          <a:prstGeom prst="rect">
            <a:avLst/>
          </a:prstGeom>
          <a:ln w="28575">
            <a:solidFill>
              <a:srgbClr val="00B0F0"/>
            </a:solidFill>
          </a:ln>
        </p:spPr>
        <p:txBody>
          <a:bodyPr wrap="square">
            <a:spAutoFit/>
          </a:bodyPr>
          <a:lstStyle/>
          <a:p>
            <a:r>
              <a:rPr lang="en-IN" dirty="0"/>
              <a:t>Radiation Intensity</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9145" y="807460"/>
            <a:ext cx="7789717" cy="155255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2636937"/>
            <a:ext cx="7775862" cy="118627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09941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33782"/>
            <a:ext cx="7745720" cy="22717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9912" y="2928938"/>
            <a:ext cx="2924175" cy="7143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7655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down)">
                                      <p:cBhvr>
                                        <p:cTn id="7" dur="580">
                                          <p:stCondLst>
                                            <p:cond delay="0"/>
                                          </p:stCondLst>
                                        </p:cTn>
                                        <p:tgtEl>
                                          <p:spTgt spid="3075"/>
                                        </p:tgtEl>
                                      </p:cBhvr>
                                    </p:animEffect>
                                    <p:anim calcmode="lin" valueType="num">
                                      <p:cBhvr>
                                        <p:cTn id="8"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5"/>
                                        </p:tgtEl>
                                      </p:cBhvr>
                                      <p:to x="100000" y="60000"/>
                                    </p:animScale>
                                    <p:animScale>
                                      <p:cBhvr>
                                        <p:cTn id="14" dur="166" decel="50000">
                                          <p:stCondLst>
                                            <p:cond delay="676"/>
                                          </p:stCondLst>
                                        </p:cTn>
                                        <p:tgtEl>
                                          <p:spTgt spid="3075"/>
                                        </p:tgtEl>
                                      </p:cBhvr>
                                      <p:to x="100000" y="100000"/>
                                    </p:animScale>
                                    <p:animScale>
                                      <p:cBhvr>
                                        <p:cTn id="15" dur="26">
                                          <p:stCondLst>
                                            <p:cond delay="1312"/>
                                          </p:stCondLst>
                                        </p:cTn>
                                        <p:tgtEl>
                                          <p:spTgt spid="3075"/>
                                        </p:tgtEl>
                                      </p:cBhvr>
                                      <p:to x="100000" y="80000"/>
                                    </p:animScale>
                                    <p:animScale>
                                      <p:cBhvr>
                                        <p:cTn id="16" dur="166" decel="50000">
                                          <p:stCondLst>
                                            <p:cond delay="1338"/>
                                          </p:stCondLst>
                                        </p:cTn>
                                        <p:tgtEl>
                                          <p:spTgt spid="3075"/>
                                        </p:tgtEl>
                                      </p:cBhvr>
                                      <p:to x="100000" y="100000"/>
                                    </p:animScale>
                                    <p:animScale>
                                      <p:cBhvr>
                                        <p:cTn id="17" dur="26">
                                          <p:stCondLst>
                                            <p:cond delay="1642"/>
                                          </p:stCondLst>
                                        </p:cTn>
                                        <p:tgtEl>
                                          <p:spTgt spid="3075"/>
                                        </p:tgtEl>
                                      </p:cBhvr>
                                      <p:to x="100000" y="90000"/>
                                    </p:animScale>
                                    <p:animScale>
                                      <p:cBhvr>
                                        <p:cTn id="18" dur="166" decel="50000">
                                          <p:stCondLst>
                                            <p:cond delay="1668"/>
                                          </p:stCondLst>
                                        </p:cTn>
                                        <p:tgtEl>
                                          <p:spTgt spid="3075"/>
                                        </p:tgtEl>
                                      </p:cBhvr>
                                      <p:to x="100000" y="100000"/>
                                    </p:animScale>
                                    <p:animScale>
                                      <p:cBhvr>
                                        <p:cTn id="19" dur="26">
                                          <p:stCondLst>
                                            <p:cond delay="1808"/>
                                          </p:stCondLst>
                                        </p:cTn>
                                        <p:tgtEl>
                                          <p:spTgt spid="3075"/>
                                        </p:tgtEl>
                                      </p:cBhvr>
                                      <p:to x="100000" y="95000"/>
                                    </p:animScale>
                                    <p:animScale>
                                      <p:cBhvr>
                                        <p:cTn id="20" dur="166" decel="50000">
                                          <p:stCondLst>
                                            <p:cond delay="1834"/>
                                          </p:stCondLst>
                                        </p:cTn>
                                        <p:tgtEl>
                                          <p:spTgt spid="307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8063258" y="66149"/>
            <a:ext cx="852143" cy="905401"/>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279" y="123300"/>
            <a:ext cx="2371721" cy="8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2056182229"/>
              </p:ext>
            </p:extLst>
          </p:nvPr>
        </p:nvGraphicFramePr>
        <p:xfrm>
          <a:off x="4114800" y="1733550"/>
          <a:ext cx="1752600" cy="37981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Diagram 5"/>
          <p:cNvGraphicFramePr/>
          <p:nvPr>
            <p:extLst>
              <p:ext uri="{D42A27DB-BD31-4B8C-83A1-F6EECF244321}">
                <p14:modId xmlns:p14="http://schemas.microsoft.com/office/powerpoint/2010/main" val="4246654164"/>
              </p:ext>
            </p:extLst>
          </p:nvPr>
        </p:nvGraphicFramePr>
        <p:xfrm>
          <a:off x="2208892" y="2343150"/>
          <a:ext cx="5624858" cy="13716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5" name="Straight Connector 14"/>
          <p:cNvCxnSpPr/>
          <p:nvPr/>
        </p:nvCxnSpPr>
        <p:spPr>
          <a:xfrm>
            <a:off x="1143000" y="1123950"/>
            <a:ext cx="80010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65128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558512"/>
            <a:ext cx="7238999" cy="305908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79449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085850"/>
            <a:ext cx="7553325" cy="25336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134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7583" y="133350"/>
            <a:ext cx="7515225" cy="16383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005935"/>
            <a:ext cx="4933950" cy="2561528"/>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5384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81000"/>
            <a:ext cx="6705600" cy="1752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5608" y="2896277"/>
            <a:ext cx="2428875" cy="6572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336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3529" y="590550"/>
            <a:ext cx="4657725" cy="3105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18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656" y="251114"/>
            <a:ext cx="7905750" cy="990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4225" y="2243138"/>
            <a:ext cx="2495550" cy="6572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55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ipe(down)">
                                      <p:cBhvr>
                                        <p:cTn id="7" dur="580">
                                          <p:stCondLst>
                                            <p:cond delay="0"/>
                                          </p:stCondLst>
                                        </p:cTn>
                                        <p:tgtEl>
                                          <p:spTgt spid="6147"/>
                                        </p:tgtEl>
                                      </p:cBhvr>
                                    </p:animEffect>
                                    <p:anim calcmode="lin" valueType="num">
                                      <p:cBhvr>
                                        <p:cTn id="8" dur="1822" tmFilter="0,0; 0.14,0.36; 0.43,0.73; 0.71,0.91; 1.0,1.0">
                                          <p:stCondLst>
                                            <p:cond delay="0"/>
                                          </p:stCondLst>
                                        </p:cTn>
                                        <p:tgtEl>
                                          <p:spTgt spid="614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7"/>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7"/>
                                        </p:tgtEl>
                                      </p:cBhvr>
                                      <p:to x="100000" y="60000"/>
                                    </p:animScale>
                                    <p:animScale>
                                      <p:cBhvr>
                                        <p:cTn id="14" dur="166" decel="50000">
                                          <p:stCondLst>
                                            <p:cond delay="676"/>
                                          </p:stCondLst>
                                        </p:cTn>
                                        <p:tgtEl>
                                          <p:spTgt spid="6147"/>
                                        </p:tgtEl>
                                      </p:cBhvr>
                                      <p:to x="100000" y="100000"/>
                                    </p:animScale>
                                    <p:animScale>
                                      <p:cBhvr>
                                        <p:cTn id="15" dur="26">
                                          <p:stCondLst>
                                            <p:cond delay="1312"/>
                                          </p:stCondLst>
                                        </p:cTn>
                                        <p:tgtEl>
                                          <p:spTgt spid="6147"/>
                                        </p:tgtEl>
                                      </p:cBhvr>
                                      <p:to x="100000" y="80000"/>
                                    </p:animScale>
                                    <p:animScale>
                                      <p:cBhvr>
                                        <p:cTn id="16" dur="166" decel="50000">
                                          <p:stCondLst>
                                            <p:cond delay="1338"/>
                                          </p:stCondLst>
                                        </p:cTn>
                                        <p:tgtEl>
                                          <p:spTgt spid="6147"/>
                                        </p:tgtEl>
                                      </p:cBhvr>
                                      <p:to x="100000" y="100000"/>
                                    </p:animScale>
                                    <p:animScale>
                                      <p:cBhvr>
                                        <p:cTn id="17" dur="26">
                                          <p:stCondLst>
                                            <p:cond delay="1642"/>
                                          </p:stCondLst>
                                        </p:cTn>
                                        <p:tgtEl>
                                          <p:spTgt spid="6147"/>
                                        </p:tgtEl>
                                      </p:cBhvr>
                                      <p:to x="100000" y="90000"/>
                                    </p:animScale>
                                    <p:animScale>
                                      <p:cBhvr>
                                        <p:cTn id="18" dur="166" decel="50000">
                                          <p:stCondLst>
                                            <p:cond delay="1668"/>
                                          </p:stCondLst>
                                        </p:cTn>
                                        <p:tgtEl>
                                          <p:spTgt spid="6147"/>
                                        </p:tgtEl>
                                      </p:cBhvr>
                                      <p:to x="100000" y="100000"/>
                                    </p:animScale>
                                    <p:animScale>
                                      <p:cBhvr>
                                        <p:cTn id="19" dur="26">
                                          <p:stCondLst>
                                            <p:cond delay="1808"/>
                                          </p:stCondLst>
                                        </p:cTn>
                                        <p:tgtEl>
                                          <p:spTgt spid="6147"/>
                                        </p:tgtEl>
                                      </p:cBhvr>
                                      <p:to x="100000" y="95000"/>
                                    </p:animScale>
                                    <p:animScale>
                                      <p:cBhvr>
                                        <p:cTn id="20" dur="166" decel="50000">
                                          <p:stCondLst>
                                            <p:cond delay="1834"/>
                                          </p:stCondLst>
                                        </p:cTn>
                                        <p:tgtEl>
                                          <p:spTgt spid="61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209550"/>
            <a:ext cx="2590800" cy="436895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2391" y="465859"/>
            <a:ext cx="3676650" cy="15621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5291" y="3009768"/>
            <a:ext cx="2990850" cy="5905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37321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673" y="742951"/>
            <a:ext cx="7391399" cy="291099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0654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0150" y="164523"/>
            <a:ext cx="7715250" cy="14246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7050" y="2233613"/>
            <a:ext cx="3009900" cy="676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91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542925"/>
            <a:ext cx="3905250" cy="32575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4082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391182055"/>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024139572"/>
              </p:ext>
            </p:extLst>
          </p:nvPr>
        </p:nvGraphicFramePr>
        <p:xfrm>
          <a:off x="1143001" y="1036204"/>
          <a:ext cx="7391400" cy="313574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074" name="Picture 2"/>
          <p:cNvPicPr>
            <a:picLocks noChangeAspect="1" noChangeArrowheads="1"/>
          </p:cNvPicPr>
          <p:nvPr/>
        </p:nvPicPr>
        <p:blipFill>
          <a:blip r:embed="rId13"/>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14"/>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1500982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6910" y="490537"/>
            <a:ext cx="7467600" cy="31906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73695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971550"/>
            <a:ext cx="5924550" cy="18954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29659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876938" y="1703457"/>
            <a:ext cx="1390124" cy="353943"/>
          </a:xfrm>
          <a:prstGeom prst="rect">
            <a:avLst/>
          </a:prstGeom>
          <a:ln w="28575">
            <a:solidFill>
              <a:srgbClr val="00B0F0"/>
            </a:solidFill>
          </a:ln>
        </p:spPr>
        <p:txBody>
          <a:bodyPr wrap="square">
            <a:spAutoFit/>
          </a:bodyPr>
          <a:lstStyle/>
          <a:p>
            <a:r>
              <a:rPr lang="en-IN" dirty="0"/>
              <a:t>Field Patterns</a:t>
            </a:r>
          </a:p>
        </p:txBody>
      </p:sp>
    </p:spTree>
    <p:extLst>
      <p:ext uri="{BB962C8B-B14F-4D97-AF65-F5344CB8AC3E}">
        <p14:creationId xmlns:p14="http://schemas.microsoft.com/office/powerpoint/2010/main" val="31898874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25064"/>
            <a:ext cx="7848600" cy="163708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341877"/>
            <a:ext cx="7772400" cy="152527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8682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209550"/>
            <a:ext cx="3905250" cy="439102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08676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5856" y="414337"/>
            <a:ext cx="7724109" cy="33766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54199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133350"/>
            <a:ext cx="4962525" cy="2057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6889" y="2297951"/>
            <a:ext cx="2843619" cy="2386106"/>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988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733424"/>
            <a:ext cx="7910560" cy="30670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80473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758160"/>
            <a:ext cx="7912363" cy="280419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45170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94955" y="188982"/>
            <a:ext cx="4058483" cy="353943"/>
          </a:xfrm>
          <a:prstGeom prst="rect">
            <a:avLst/>
          </a:prstGeom>
          <a:ln w="19050">
            <a:solidFill>
              <a:schemeClr val="tx1"/>
            </a:solidFill>
          </a:ln>
        </p:spPr>
        <p:txBody>
          <a:bodyPr wrap="none">
            <a:spAutoFit/>
          </a:bodyPr>
          <a:lstStyle/>
          <a:p>
            <a:r>
              <a:rPr lang="en-IN" dirty="0" smtClean="0"/>
              <a:t>EXAMPLE: Source </a:t>
            </a:r>
            <a:r>
              <a:rPr lang="en-IN" dirty="0"/>
              <a:t>with Cosine Field Pattern</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4955" y="1015711"/>
            <a:ext cx="4810125" cy="25717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516513"/>
            <a:ext cx="2828925" cy="35147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39395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3048001" y="342900"/>
          <a:ext cx="29718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89474369"/>
              </p:ext>
            </p:extLst>
          </p:nvPr>
        </p:nvGraphicFramePr>
        <p:xfrm>
          <a:off x="1371600" y="1054952"/>
          <a:ext cx="7391400" cy="16691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912651151"/>
              </p:ext>
            </p:extLst>
          </p:nvPr>
        </p:nvGraphicFramePr>
        <p:xfrm>
          <a:off x="1600200" y="3105150"/>
          <a:ext cx="6858000" cy="111608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8" name="Picture 2"/>
          <p:cNvPicPr>
            <a:picLocks noChangeAspect="1" noChangeArrowheads="1"/>
          </p:cNvPicPr>
          <p:nvPr/>
        </p:nvPicPr>
        <p:blipFill>
          <a:blip r:embed="rId1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1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819150"/>
            <a:ext cx="4829175" cy="26098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285750"/>
            <a:ext cx="2219325" cy="33337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71600" y="188982"/>
            <a:ext cx="1295400" cy="353943"/>
          </a:xfrm>
          <a:prstGeom prst="rect">
            <a:avLst/>
          </a:prstGeom>
          <a:noFill/>
        </p:spPr>
        <p:txBody>
          <a:bodyPr wrap="square" rtlCol="0">
            <a:spAutoFit/>
          </a:bodyPr>
          <a:lstStyle/>
          <a:p>
            <a:r>
              <a:rPr lang="en-US" dirty="0" smtClean="0"/>
              <a:t>Solution:</a:t>
            </a:r>
            <a:endParaRPr lang="en-IN" dirty="0"/>
          </a:p>
        </p:txBody>
      </p:sp>
    </p:spTree>
    <p:extLst>
      <p:ext uri="{BB962C8B-B14F-4D97-AF65-F5344CB8AC3E}">
        <p14:creationId xmlns:p14="http://schemas.microsoft.com/office/powerpoint/2010/main" val="31826107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63236"/>
            <a:ext cx="7683500" cy="20955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2499503"/>
            <a:ext cx="3257550" cy="217170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652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0261" y="405570"/>
            <a:ext cx="5800725" cy="2038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2724150"/>
            <a:ext cx="2838449" cy="1883926"/>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143000" y="51627"/>
            <a:ext cx="1295400" cy="353943"/>
          </a:xfrm>
          <a:prstGeom prst="rect">
            <a:avLst/>
          </a:prstGeom>
          <a:noFill/>
        </p:spPr>
        <p:txBody>
          <a:bodyPr wrap="square" rtlCol="0">
            <a:spAutoFit/>
          </a:bodyPr>
          <a:lstStyle/>
          <a:p>
            <a:r>
              <a:rPr lang="en-US" dirty="0" smtClean="0"/>
              <a:t>Solution:</a:t>
            </a:r>
            <a:endParaRPr lang="en-IN" dirty="0"/>
          </a:p>
        </p:txBody>
      </p:sp>
    </p:spTree>
    <p:extLst>
      <p:ext uri="{BB962C8B-B14F-4D97-AF65-F5344CB8AC3E}">
        <p14:creationId xmlns:p14="http://schemas.microsoft.com/office/powerpoint/2010/main" val="27360970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833657" y="1917876"/>
            <a:ext cx="1476686" cy="353943"/>
          </a:xfrm>
          <a:prstGeom prst="rect">
            <a:avLst/>
          </a:prstGeom>
          <a:ln w="28575">
            <a:solidFill>
              <a:srgbClr val="00B0F0"/>
            </a:solidFill>
          </a:ln>
        </p:spPr>
        <p:txBody>
          <a:bodyPr wrap="square">
            <a:spAutoFit/>
          </a:bodyPr>
          <a:lstStyle/>
          <a:p>
            <a:r>
              <a:rPr lang="en-IN" dirty="0"/>
              <a:t>Phase Patterns</a:t>
            </a:r>
          </a:p>
        </p:txBody>
      </p:sp>
    </p:spTree>
    <p:extLst>
      <p:ext uri="{BB962C8B-B14F-4D97-AF65-F5344CB8AC3E}">
        <p14:creationId xmlns:p14="http://schemas.microsoft.com/office/powerpoint/2010/main" val="1170570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85749"/>
            <a:ext cx="7855526" cy="22324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2876550"/>
            <a:ext cx="7855526" cy="96683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0528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59578"/>
            <a:ext cx="7848600" cy="3614737"/>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97758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4"/>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5"/>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352800" y="1958492"/>
            <a:ext cx="2187522" cy="353943"/>
          </a:xfrm>
          <a:prstGeom prst="rect">
            <a:avLst/>
          </a:prstGeom>
          <a:ln w="28575">
            <a:solidFill>
              <a:srgbClr val="00B0F0"/>
            </a:solidFill>
          </a:ln>
        </p:spPr>
        <p:txBody>
          <a:bodyPr wrap="square">
            <a:spAutoFit/>
          </a:bodyPr>
          <a:lstStyle/>
          <a:p>
            <a:r>
              <a:rPr lang="en-IN" dirty="0"/>
              <a:t>Array of Point Sources</a:t>
            </a:r>
          </a:p>
        </p:txBody>
      </p:sp>
    </p:spTree>
    <p:extLst>
      <p:ext uri="{BB962C8B-B14F-4D97-AF65-F5344CB8AC3E}">
        <p14:creationId xmlns:p14="http://schemas.microsoft.com/office/powerpoint/2010/main" val="3525316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1101" y="283367"/>
            <a:ext cx="7810499" cy="414808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4978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3" name="Rectangle 2"/>
          <p:cNvSpPr/>
          <p:nvPr/>
        </p:nvSpPr>
        <p:spPr>
          <a:xfrm>
            <a:off x="1143000" y="133350"/>
            <a:ext cx="6172200" cy="353943"/>
          </a:xfrm>
          <a:prstGeom prst="rect">
            <a:avLst/>
          </a:prstGeom>
          <a:ln w="19050">
            <a:solidFill>
              <a:srgbClr val="0070C0"/>
            </a:solidFill>
          </a:ln>
        </p:spPr>
        <p:txBody>
          <a:bodyPr wrap="square">
            <a:spAutoFit/>
          </a:bodyPr>
          <a:lstStyle/>
          <a:p>
            <a:pPr marL="342900" indent="-342900">
              <a:buFont typeface="+mj-lt"/>
              <a:buAutoNum type="arabicPeriod"/>
            </a:pPr>
            <a:r>
              <a:rPr lang="en-IN" dirty="0"/>
              <a:t>Two Point Sources with Currents Equal in Magnitude and </a:t>
            </a:r>
            <a:r>
              <a:rPr lang="en-IN" dirty="0" smtClean="0"/>
              <a:t>Phase:</a:t>
            </a:r>
            <a:endParaRPr lang="en-IN" dirty="0"/>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2608" y="619125"/>
            <a:ext cx="7858991" cy="90744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0400" y="1760637"/>
            <a:ext cx="3374136" cy="274320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91376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44" y="396586"/>
            <a:ext cx="7887156" cy="396673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1805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11" name="Rectangle 10"/>
          <p:cNvSpPr/>
          <p:nvPr/>
        </p:nvSpPr>
        <p:spPr>
          <a:xfrm>
            <a:off x="4038600" y="2057400"/>
            <a:ext cx="1399307" cy="353943"/>
          </a:xfrm>
          <a:prstGeom prst="rect">
            <a:avLst/>
          </a:prstGeom>
          <a:ln w="28575">
            <a:solidFill>
              <a:srgbClr val="00B0F0"/>
            </a:solidFill>
          </a:ln>
        </p:spPr>
        <p:txBody>
          <a:bodyPr wrap="square">
            <a:spAutoFit/>
          </a:bodyPr>
          <a:lstStyle/>
          <a:p>
            <a:pPr algn="just"/>
            <a:r>
              <a:rPr lang="en-IN" dirty="0" smtClean="0"/>
              <a:t>Introduction </a:t>
            </a:r>
            <a:endParaRPr lang="en-IN" dirty="0"/>
          </a:p>
        </p:txBody>
      </p:sp>
    </p:spTree>
    <p:extLst>
      <p:ext uri="{BB962C8B-B14F-4D97-AF65-F5344CB8AC3E}">
        <p14:creationId xmlns:p14="http://schemas.microsoft.com/office/powerpoint/2010/main" val="33066133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85750"/>
            <a:ext cx="7620000" cy="4275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80747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48937"/>
            <a:ext cx="7772400" cy="123010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8027" y="1674046"/>
            <a:ext cx="7803573" cy="269314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3507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44657"/>
            <a:ext cx="7543800" cy="37174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9671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333806"/>
            <a:ext cx="7520841" cy="39909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07126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792936"/>
            <a:ext cx="7658100" cy="353141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219200" y="160407"/>
            <a:ext cx="1906676"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The array factor</a:t>
            </a:r>
          </a:p>
        </p:txBody>
      </p:sp>
    </p:spTree>
    <p:extLst>
      <p:ext uri="{BB962C8B-B14F-4D97-AF65-F5344CB8AC3E}">
        <p14:creationId xmlns:p14="http://schemas.microsoft.com/office/powerpoint/2010/main" val="36235922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19200" y="133350"/>
            <a:ext cx="2006127"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Maxima direction</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666750"/>
            <a:ext cx="6858000" cy="402345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1858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209550"/>
            <a:ext cx="7569758" cy="43053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32793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3" name="Rectangle 2"/>
          <p:cNvSpPr/>
          <p:nvPr/>
        </p:nvSpPr>
        <p:spPr>
          <a:xfrm>
            <a:off x="1219200" y="133350"/>
            <a:ext cx="1961243"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Minima direction</a:t>
            </a: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742950"/>
            <a:ext cx="7749690" cy="35861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3334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5345" y="750092"/>
            <a:ext cx="7773777" cy="311705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9866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19200" y="133350"/>
            <a:ext cx="2913362"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Half power point directions</a:t>
            </a: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610222"/>
            <a:ext cx="5817304" cy="409512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7374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3" name="Rectangle 2"/>
          <p:cNvSpPr/>
          <p:nvPr/>
        </p:nvSpPr>
        <p:spPr>
          <a:xfrm>
            <a:off x="1073728" y="438150"/>
            <a:ext cx="7917872" cy="1569660"/>
          </a:xfrm>
          <a:prstGeom prst="rect">
            <a:avLst/>
          </a:prstGeom>
        </p:spPr>
        <p:txBody>
          <a:bodyPr wrap="square">
            <a:spAutoFit/>
          </a:bodyPr>
          <a:lstStyle/>
          <a:p>
            <a:pPr algn="just"/>
            <a:r>
              <a:rPr lang="en-IN" sz="1600" dirty="0">
                <a:latin typeface="Times New Roman" pitchFamily="18" charset="0"/>
                <a:cs typeface="Times New Roman" pitchFamily="18" charset="0"/>
              </a:rPr>
              <a:t>Definition: Point sources in radiation refer to localized sources </a:t>
            </a:r>
            <a:r>
              <a:rPr lang="en-IN" sz="1600" i="1" dirty="0">
                <a:solidFill>
                  <a:srgbClr val="FF0000"/>
                </a:solidFill>
                <a:latin typeface="Times New Roman" pitchFamily="18" charset="0"/>
                <a:cs typeface="Times New Roman" pitchFamily="18" charset="0"/>
              </a:rPr>
              <a:t>emitting radiation from a single point</a:t>
            </a:r>
            <a:r>
              <a:rPr lang="en-IN" sz="1600" i="1" dirty="0" smtClean="0">
                <a:solidFill>
                  <a:srgbClr val="FF0000"/>
                </a:solidFill>
                <a:latin typeface="Times New Roman" pitchFamily="18" charset="0"/>
                <a:cs typeface="Times New Roman" pitchFamily="18" charset="0"/>
              </a:rPr>
              <a:t>.</a:t>
            </a:r>
          </a:p>
          <a:p>
            <a:pPr marL="285750" indent="-285750" algn="just">
              <a:buFont typeface="Arial" pitchFamily="34" charset="0"/>
              <a:buChar char="•"/>
            </a:pPr>
            <a:r>
              <a:rPr lang="en-IN" sz="1600" dirty="0">
                <a:latin typeface="Times New Roman" pitchFamily="18" charset="0"/>
                <a:cs typeface="Times New Roman" pitchFamily="18" charset="0"/>
              </a:rPr>
              <a:t>These sources are considered to be </a:t>
            </a:r>
            <a:r>
              <a:rPr lang="en-IN" sz="1600" i="1" dirty="0">
                <a:solidFill>
                  <a:srgbClr val="FF0000"/>
                </a:solidFill>
                <a:latin typeface="Times New Roman" pitchFamily="18" charset="0"/>
                <a:cs typeface="Times New Roman" pitchFamily="18" charset="0"/>
              </a:rPr>
              <a:t>infinitesimally small </a:t>
            </a:r>
            <a:r>
              <a:rPr lang="en-IN" sz="1600" dirty="0">
                <a:latin typeface="Times New Roman" pitchFamily="18" charset="0"/>
                <a:cs typeface="Times New Roman" pitchFamily="18" charset="0"/>
              </a:rPr>
              <a:t>and radiate energy uniformly </a:t>
            </a:r>
            <a:r>
              <a:rPr lang="en-IN" sz="1600" i="1" dirty="0">
                <a:solidFill>
                  <a:srgbClr val="FF0000"/>
                </a:solidFill>
                <a:latin typeface="Times New Roman" pitchFamily="18" charset="0"/>
                <a:cs typeface="Times New Roman" pitchFamily="18" charset="0"/>
              </a:rPr>
              <a:t>in all directions.</a:t>
            </a:r>
            <a:r>
              <a:rPr lang="en-IN" sz="1600" dirty="0">
                <a:latin typeface="Times New Roman" pitchFamily="18" charset="0"/>
                <a:cs typeface="Times New Roman" pitchFamily="18" charset="0"/>
              </a:rPr>
              <a:t> </a:t>
            </a:r>
            <a:endParaRPr lang="en-IN" sz="1600" dirty="0" smtClean="0">
              <a:latin typeface="Times New Roman" pitchFamily="18" charset="0"/>
              <a:cs typeface="Times New Roman" pitchFamily="18" charset="0"/>
            </a:endParaRPr>
          </a:p>
          <a:p>
            <a:pPr marL="285750" indent="-285750" algn="just">
              <a:buFont typeface="Arial" pitchFamily="34" charset="0"/>
              <a:buChar char="•"/>
            </a:pPr>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concept of a point source is often used in antenna theory and electromagnetic analysis to simplify the study and design of more complex antenna systems.</a:t>
            </a:r>
          </a:p>
        </p:txBody>
      </p:sp>
      <p:sp>
        <p:nvSpPr>
          <p:cNvPr id="4" name="Rectangle 3"/>
          <p:cNvSpPr/>
          <p:nvPr/>
        </p:nvSpPr>
        <p:spPr>
          <a:xfrm>
            <a:off x="1077192" y="133350"/>
            <a:ext cx="1453731" cy="338554"/>
          </a:xfrm>
          <a:prstGeom prst="rect">
            <a:avLst/>
          </a:prstGeom>
        </p:spPr>
        <p:txBody>
          <a:bodyPr wrap="none">
            <a:spAutoFit/>
          </a:bodyPr>
          <a:lstStyle/>
          <a:p>
            <a:pPr lvl="0"/>
            <a:r>
              <a:rPr lang="en-IN" sz="1600" b="1" dirty="0">
                <a:solidFill>
                  <a:srgbClr val="7030A0"/>
                </a:solidFill>
                <a:latin typeface="Times New Roman" pitchFamily="18" charset="0"/>
                <a:cs typeface="Times New Roman" pitchFamily="18" charset="0"/>
              </a:rPr>
              <a:t>Point </a:t>
            </a:r>
            <a:r>
              <a:rPr lang="en-IN" sz="1600" b="1" dirty="0" smtClean="0">
                <a:solidFill>
                  <a:srgbClr val="7030A0"/>
                </a:solidFill>
                <a:latin typeface="Times New Roman" pitchFamily="18" charset="0"/>
                <a:cs typeface="Times New Roman" pitchFamily="18" charset="0"/>
              </a:rPr>
              <a:t>Sources:</a:t>
            </a:r>
            <a:endParaRPr lang="en-IN" sz="1600" b="1" dirty="0">
              <a:solidFill>
                <a:srgbClr val="7030A0"/>
              </a:solidFill>
              <a:latin typeface="Times New Roman" pitchFamily="18" charset="0"/>
              <a:cs typeface="Times New Roman" pitchFamily="18" charset="0"/>
            </a:endParaRPr>
          </a:p>
        </p:txBody>
      </p:sp>
      <p:pic>
        <p:nvPicPr>
          <p:cNvPr id="12" name="Picture 4" descr="C:\Users\Lenovo\Desktop\Isotropic_radiator_animation_240x240x8frame_0.4sec.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2419350"/>
            <a:ext cx="1643062" cy="1643062"/>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6510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133350"/>
            <a:ext cx="3694832" cy="287375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6400" y="3105150"/>
            <a:ext cx="6915150" cy="1600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93607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143000" y="133350"/>
            <a:ext cx="7543800" cy="353943"/>
          </a:xfrm>
          <a:prstGeom prst="rect">
            <a:avLst/>
          </a:prstGeom>
          <a:ln w="19050">
            <a:solidFill>
              <a:srgbClr val="0070C0"/>
            </a:solidFill>
          </a:ln>
        </p:spPr>
        <p:txBody>
          <a:bodyPr wrap="square">
            <a:spAutoFit/>
          </a:bodyPr>
          <a:lstStyle/>
          <a:p>
            <a:pPr marL="342900" indent="-342900">
              <a:buFont typeface="+mj-lt"/>
              <a:buAutoNum type="arabicPeriod" startAt="2"/>
            </a:pPr>
            <a:r>
              <a:rPr lang="en-IN" dirty="0"/>
              <a:t>Two Point Sources with Currents Equal in Magnitude and Opposite in Phase:</a:t>
            </a:r>
          </a:p>
        </p:txBody>
      </p:sp>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399" y="2298003"/>
            <a:ext cx="2961037" cy="2407347"/>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591371"/>
            <a:ext cx="7848600" cy="151855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11514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33350"/>
            <a:ext cx="7467600" cy="45725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8541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93379"/>
            <a:ext cx="7897090" cy="367638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49872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219200" y="133350"/>
            <a:ext cx="2006127"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Maxima direction</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948660"/>
            <a:ext cx="7448550" cy="21431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97943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33868"/>
            <a:ext cx="7543798" cy="406616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11191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219200" y="133350"/>
            <a:ext cx="1961243"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Minima direction</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4778" y="697516"/>
            <a:ext cx="5494223" cy="38719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767324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219200" y="133350"/>
            <a:ext cx="2913362" cy="353943"/>
          </a:xfrm>
          <a:prstGeom prst="rect">
            <a:avLst/>
          </a:prstGeom>
          <a:ln w="19050">
            <a:solidFill>
              <a:schemeClr val="tx1"/>
            </a:solidFill>
          </a:ln>
        </p:spPr>
        <p:txBody>
          <a:bodyPr wrap="none">
            <a:spAutoFit/>
          </a:bodyPr>
          <a:lstStyle/>
          <a:p>
            <a:pPr marL="285750" indent="-285750">
              <a:buFont typeface="Arial" pitchFamily="34" charset="0"/>
              <a:buChar char="•"/>
            </a:pPr>
            <a:r>
              <a:rPr lang="en-IN" dirty="0"/>
              <a:t>Half power point directions</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579293"/>
            <a:ext cx="6215063" cy="41433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61943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61950"/>
            <a:ext cx="7172325" cy="4152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97596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202406"/>
            <a:ext cx="7543800" cy="353943"/>
          </a:xfrm>
          <a:prstGeom prst="rect">
            <a:avLst/>
          </a:prstGeom>
          <a:ln w="19050">
            <a:solidFill>
              <a:srgbClr val="0070C0"/>
            </a:solidFill>
          </a:ln>
        </p:spPr>
        <p:txBody>
          <a:bodyPr wrap="square">
            <a:spAutoFit/>
          </a:bodyPr>
          <a:lstStyle/>
          <a:p>
            <a:pPr marL="342900" indent="-342900">
              <a:buFont typeface="+mj-lt"/>
              <a:buAutoNum type="arabicPeriod" startAt="3"/>
            </a:pPr>
            <a:r>
              <a:rPr lang="en-IN" dirty="0"/>
              <a:t>Two Point Sources with Currents Unequal in Magnitude and with any Phase:</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971550"/>
            <a:ext cx="7775369" cy="327722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6876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40772"/>
            <a:ext cx="7848600" cy="159495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142999" y="2184797"/>
            <a:ext cx="7848601" cy="615553"/>
          </a:xfrm>
          <a:prstGeom prst="rect">
            <a:avLst/>
          </a:prstGeom>
          <a:ln w="28575">
            <a:solidFill>
              <a:srgbClr val="FF0000"/>
            </a:solidFill>
          </a:ln>
        </p:spPr>
        <p:txBody>
          <a:bodyPr wrap="square">
            <a:spAutoFit/>
          </a:bodyPr>
          <a:lstStyle/>
          <a:p>
            <a:pPr algn="just"/>
            <a:r>
              <a:rPr lang="en-IN" dirty="0"/>
              <a:t>Radio wave sources which are smaller than one radio wavelength are also generally treated as point </a:t>
            </a:r>
            <a:r>
              <a:rPr lang="en-IN" dirty="0" smtClean="0"/>
              <a:t>source.</a:t>
            </a:r>
            <a:endParaRPr lang="en-IN" dirty="0"/>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916707"/>
            <a:ext cx="2343150" cy="168592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Lenovo\Desktop\Isotropic_radiator_animation_240x240x8frame_0.4sec.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438901" y="2916707"/>
            <a:ext cx="1643062" cy="1643062"/>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4403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85750"/>
            <a:ext cx="7734300" cy="433249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99635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60218"/>
            <a:ext cx="7833358" cy="419099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89442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429000" y="1928267"/>
            <a:ext cx="2831224" cy="353943"/>
          </a:xfrm>
          <a:prstGeom prst="rect">
            <a:avLst/>
          </a:prstGeom>
          <a:ln w="19050">
            <a:solidFill>
              <a:srgbClr val="0070C0"/>
            </a:solidFill>
          </a:ln>
        </p:spPr>
        <p:txBody>
          <a:bodyPr wrap="square">
            <a:spAutoFit/>
          </a:bodyPr>
          <a:lstStyle/>
          <a:p>
            <a:r>
              <a:rPr lang="en-IN" dirty="0"/>
              <a:t>Pattern Multiplication Method</a:t>
            </a:r>
          </a:p>
        </p:txBody>
      </p:sp>
    </p:spTree>
    <p:extLst>
      <p:ext uri="{BB962C8B-B14F-4D97-AF65-F5344CB8AC3E}">
        <p14:creationId xmlns:p14="http://schemas.microsoft.com/office/powerpoint/2010/main" val="204040731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3064" y="1085850"/>
            <a:ext cx="7954736" cy="2819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58514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262119"/>
            <a:ext cx="4738688" cy="4009659"/>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95197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209550"/>
            <a:ext cx="6613444" cy="4419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782209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5" y="1200149"/>
            <a:ext cx="7820025" cy="2133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986983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742950"/>
            <a:ext cx="7724775" cy="337185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8337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833494"/>
            <a:ext cx="7772400" cy="305752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645543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876300"/>
            <a:ext cx="7724775" cy="3076575"/>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603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15293" y="188982"/>
            <a:ext cx="1399307" cy="353943"/>
          </a:xfrm>
          <a:prstGeom prst="rect">
            <a:avLst/>
          </a:prstGeom>
          <a:ln w="28575">
            <a:solidFill>
              <a:srgbClr val="00B0F0"/>
            </a:solidFill>
          </a:ln>
        </p:spPr>
        <p:txBody>
          <a:bodyPr wrap="square">
            <a:spAutoFit/>
          </a:bodyPr>
          <a:lstStyle/>
          <a:p>
            <a:pPr algn="just"/>
            <a:r>
              <a:rPr lang="en-IN" dirty="0"/>
              <a:t>Point </a:t>
            </a:r>
            <a:r>
              <a:rPr lang="en-IN" dirty="0" smtClean="0"/>
              <a:t>Source: </a:t>
            </a:r>
            <a:endParaRPr lang="en-IN"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782809"/>
            <a:ext cx="6795005" cy="3767138"/>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11253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 name="Picture 3" descr="C:\Users\user\Downloads\pattern multiplication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5400" y="532533"/>
            <a:ext cx="7557634" cy="844953"/>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9" name="Picture 4" descr="C:\Users\user\Downloads\pattern multiplication_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57299" y="1648760"/>
            <a:ext cx="7595735" cy="282799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05344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276600" y="2024597"/>
            <a:ext cx="3453702" cy="353943"/>
          </a:xfrm>
          <a:prstGeom prst="rect">
            <a:avLst/>
          </a:prstGeom>
          <a:ln w="19050">
            <a:solidFill>
              <a:srgbClr val="0070C0"/>
            </a:solidFill>
          </a:ln>
        </p:spPr>
        <p:txBody>
          <a:bodyPr wrap="square">
            <a:spAutoFit/>
          </a:bodyPr>
          <a:lstStyle/>
          <a:p>
            <a:r>
              <a:rPr lang="en-IN" dirty="0"/>
              <a:t>n-Element Uniform Linear Arrays</a:t>
            </a:r>
          </a:p>
        </p:txBody>
      </p:sp>
    </p:spTree>
    <p:extLst>
      <p:ext uri="{BB962C8B-B14F-4D97-AF65-F5344CB8AC3E}">
        <p14:creationId xmlns:p14="http://schemas.microsoft.com/office/powerpoint/2010/main" val="424244123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2273" y="996744"/>
            <a:ext cx="7779034" cy="20690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092805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828046"/>
            <a:ext cx="7772400" cy="285355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38607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9364" y="249382"/>
            <a:ext cx="7292381" cy="4395788"/>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202883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09550"/>
            <a:ext cx="7746822" cy="44481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19222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8832" y="187622"/>
            <a:ext cx="5011331" cy="451772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87592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61950"/>
            <a:ext cx="7547343" cy="420528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456895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19200" y="1389786"/>
            <a:ext cx="7696200" cy="615553"/>
          </a:xfrm>
          <a:prstGeom prst="rect">
            <a:avLst/>
          </a:prstGeom>
          <a:ln w="19050">
            <a:solidFill>
              <a:srgbClr val="0070C0"/>
            </a:solidFill>
          </a:ln>
        </p:spPr>
        <p:txBody>
          <a:bodyPr wrap="square">
            <a:spAutoFit/>
          </a:bodyPr>
          <a:lstStyle/>
          <a:p>
            <a:r>
              <a:rPr lang="en-IN" dirty="0"/>
              <a:t>Array of n Elements with Equal Spacing and Currents Equal in Magnitude and Phase - 			Broadside Array</a:t>
            </a:r>
          </a:p>
        </p:txBody>
      </p:sp>
    </p:spTree>
    <p:extLst>
      <p:ext uri="{BB962C8B-B14F-4D97-AF65-F5344CB8AC3E}">
        <p14:creationId xmlns:p14="http://schemas.microsoft.com/office/powerpoint/2010/main" val="63910266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1191491" y="57150"/>
            <a:ext cx="7696200" cy="353943"/>
          </a:xfrm>
          <a:prstGeom prst="rect">
            <a:avLst/>
          </a:prstGeom>
          <a:ln w="19050">
            <a:solidFill>
              <a:srgbClr val="0070C0"/>
            </a:solidFill>
          </a:ln>
        </p:spPr>
        <p:txBody>
          <a:bodyPr wrap="square">
            <a:spAutoFit/>
          </a:bodyPr>
          <a:lstStyle/>
          <a:p>
            <a:r>
              <a:rPr lang="en-IN" dirty="0"/>
              <a:t>Array of n Elements with Equal Spacing and Currents Equal in Magnitude and </a:t>
            </a:r>
            <a:r>
              <a:rPr lang="en-IN" dirty="0" smtClean="0"/>
              <a:t>Phase</a:t>
            </a:r>
            <a:endParaRPr lang="en-IN" dirty="0"/>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14350"/>
            <a:ext cx="7381875" cy="1438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4220" y="2057401"/>
            <a:ext cx="4660179" cy="2571750"/>
          </a:xfrm>
          <a:prstGeom prst="rect">
            <a:avLst/>
          </a:prstGeom>
          <a:noFill/>
          <a:ln w="2857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15177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07863"/>
            <a:ext cx="7685808" cy="135166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219200" y="1828367"/>
            <a:ext cx="7685808" cy="1138773"/>
          </a:xfrm>
          <a:prstGeom prst="rect">
            <a:avLst/>
          </a:prstGeom>
          <a:ln w="28575">
            <a:solidFill>
              <a:srgbClr val="FF0000"/>
            </a:solidFill>
          </a:ln>
        </p:spPr>
        <p:txBody>
          <a:bodyPr wrap="square">
            <a:spAutoFit/>
          </a:bodyPr>
          <a:lstStyle/>
          <a:p>
            <a:pPr algn="just"/>
            <a:r>
              <a:rPr lang="en-IN" dirty="0"/>
              <a:t>The actual field variation near the antenna, or "near field," is ignored, and we describe the source of the waves only in terms of the "far field" it produces. Provided that our observations are made at a sufficient distance, any antenna, regardless of its size or complexity, can be represented in this way by a single point source.</a:t>
            </a:r>
          </a:p>
        </p:txBody>
      </p:sp>
    </p:spTree>
    <p:extLst>
      <p:ext uri="{BB962C8B-B14F-4D97-AF65-F5344CB8AC3E}">
        <p14:creationId xmlns:p14="http://schemas.microsoft.com/office/powerpoint/2010/main" val="89734164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1914" y="76119"/>
            <a:ext cx="6634162" cy="93361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1914" y="1085850"/>
            <a:ext cx="6634161" cy="361863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90666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24052"/>
            <a:ext cx="7467600" cy="440807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916604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1437" y="604836"/>
            <a:ext cx="7915275" cy="33242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485068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33350"/>
            <a:ext cx="7715250" cy="4486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084176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14324"/>
            <a:ext cx="7096125" cy="39052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56589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42875"/>
            <a:ext cx="7848600" cy="45624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139135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4038600" y="1566757"/>
            <a:ext cx="1981200" cy="353943"/>
          </a:xfrm>
          <a:prstGeom prst="rect">
            <a:avLst/>
          </a:prstGeom>
          <a:ln w="19050">
            <a:solidFill>
              <a:srgbClr val="0070C0"/>
            </a:solidFill>
          </a:ln>
        </p:spPr>
        <p:txBody>
          <a:bodyPr wrap="square">
            <a:spAutoFit/>
          </a:bodyPr>
          <a:lstStyle/>
          <a:p>
            <a:r>
              <a:rPr lang="en-IN" dirty="0" smtClean="0"/>
              <a:t>Numeric Problems</a:t>
            </a:r>
            <a:endParaRPr lang="en-IN" dirty="0"/>
          </a:p>
        </p:txBody>
      </p:sp>
    </p:spTree>
    <p:extLst>
      <p:ext uri="{BB962C8B-B14F-4D97-AF65-F5344CB8AC3E}">
        <p14:creationId xmlns:p14="http://schemas.microsoft.com/office/powerpoint/2010/main" val="125603623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756064" y="188982"/>
            <a:ext cx="5638800" cy="353943"/>
          </a:xfrm>
          <a:prstGeom prst="rect">
            <a:avLst/>
          </a:prstGeom>
          <a:ln w="19050">
            <a:solidFill>
              <a:srgbClr val="0070C0"/>
            </a:solidFill>
          </a:ln>
        </p:spPr>
        <p:txBody>
          <a:bodyPr wrap="square">
            <a:spAutoFit/>
          </a:bodyPr>
          <a:lstStyle/>
          <a:p>
            <a:r>
              <a:rPr lang="en-IN" dirty="0"/>
              <a:t>Table: Summary of n element uniform linear broadside array</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742950"/>
            <a:ext cx="5578347" cy="3886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581329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14300"/>
            <a:ext cx="7467600" cy="9715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1257300"/>
            <a:ext cx="5424083" cy="339652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49184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80975"/>
            <a:ext cx="7839075" cy="723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1352551"/>
            <a:ext cx="7655047" cy="2590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96391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24635</TotalTime>
  <Words>3127</Words>
  <Application>Microsoft Office PowerPoint</Application>
  <PresentationFormat>On-screen Show (16:9)</PresentationFormat>
  <Paragraphs>541</Paragraphs>
  <Slides>153</Slides>
  <Notes>153</Notes>
  <HiddenSlides>0</HiddenSlides>
  <MMClips>0</MMClips>
  <ScaleCrop>false</ScaleCrop>
  <HeadingPairs>
    <vt:vector size="4" baseType="variant">
      <vt:variant>
        <vt:lpstr>Theme</vt:lpstr>
      </vt:variant>
      <vt:variant>
        <vt:i4>1</vt:i4>
      </vt:variant>
      <vt:variant>
        <vt:lpstr>Slide Titles</vt:lpstr>
      </vt:variant>
      <vt:variant>
        <vt:i4>153</vt:i4>
      </vt:variant>
    </vt:vector>
  </HeadingPairs>
  <TitlesOfParts>
    <vt:vector size="154" baseType="lpstr">
      <vt:lpstr>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GURUPRASAD KN</dc:creator>
  <cp:lastModifiedBy>Lenovo</cp:lastModifiedBy>
  <cp:revision>637</cp:revision>
  <dcterms:created xsi:type="dcterms:W3CDTF">2006-08-16T00:00:00Z</dcterms:created>
  <dcterms:modified xsi:type="dcterms:W3CDTF">2025-08-13T09:48:42Z</dcterms:modified>
</cp:coreProperties>
</file>